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7" r:id="rId9"/>
    <p:sldId id="264" r:id="rId10"/>
    <p:sldId id="268" r:id="rId11"/>
    <p:sldId id="265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13F90C-8A67-CA9F-265F-6EEB6D4BC9D8}" v="12" dt="2024-09-18T11:42:21.1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מוג חייקין" userId="S::almog.khaikin@e.braude.ac.il::19370ebf-59b1-4f73-915c-37270efe774f" providerId="AD" clId="Web-{4013F90C-8A67-CA9F-265F-6EEB6D4BC9D8}"/>
    <pc:docChg chg="modSld">
      <pc:chgData name="אלמוג חייקין" userId="S::almog.khaikin@e.braude.ac.il::19370ebf-59b1-4f73-915c-37270efe774f" providerId="AD" clId="Web-{4013F90C-8A67-CA9F-265F-6EEB6D4BC9D8}" dt="2024-09-18T11:42:16.136" v="4" actId="20577"/>
      <pc:docMkLst>
        <pc:docMk/>
      </pc:docMkLst>
      <pc:sldChg chg="modSp">
        <pc:chgData name="אלמוג חייקין" userId="S::almog.khaikin@e.braude.ac.il::19370ebf-59b1-4f73-915c-37270efe774f" providerId="AD" clId="Web-{4013F90C-8A67-CA9F-265F-6EEB6D4BC9D8}" dt="2024-09-18T11:42:16.136" v="4" actId="20577"/>
        <pc:sldMkLst>
          <pc:docMk/>
          <pc:sldMk cId="1933227738" sldId="267"/>
        </pc:sldMkLst>
        <pc:spChg chg="mod">
          <ac:chgData name="אלמוג חייקין" userId="S::almog.khaikin@e.braude.ac.il::19370ebf-59b1-4f73-915c-37270efe774f" providerId="AD" clId="Web-{4013F90C-8A67-CA9F-265F-6EEB6D4BC9D8}" dt="2024-09-18T11:42:16.136" v="4" actId="20577"/>
          <ac:spMkLst>
            <pc:docMk/>
            <pc:sldMk cId="1933227738" sldId="267"/>
            <ac:spMk id="9" creationId="{822ABD2A-9D3F-9407-5AAF-0241C5F72091}"/>
          </ac:spMkLst>
        </pc:spChg>
      </pc:sldChg>
    </pc:docChg>
  </pc:docChgLst>
  <pc:docChgLst>
    <pc:chgData name="ניר בטיש" userId="f920aef8-615c-4ffd-9d78-f2521d107dfe" providerId="ADAL" clId="{DEF676B6-53A8-452B-B663-BA248824230B}"/>
    <pc:docChg chg="undo redo custSel addSld delSld modSld sldOrd">
      <pc:chgData name="ניר בטיש" userId="f920aef8-615c-4ffd-9d78-f2521d107dfe" providerId="ADAL" clId="{DEF676B6-53A8-452B-B663-BA248824230B}" dt="2024-09-12T10:31:54.186" v="742" actId="20577"/>
      <pc:docMkLst>
        <pc:docMk/>
      </pc:docMkLst>
      <pc:sldChg chg="modSp mod">
        <pc:chgData name="ניר בטיש" userId="f920aef8-615c-4ffd-9d78-f2521d107dfe" providerId="ADAL" clId="{DEF676B6-53A8-452B-B663-BA248824230B}" dt="2024-09-12T10:09:07.394" v="37" actId="20577"/>
        <pc:sldMkLst>
          <pc:docMk/>
          <pc:sldMk cId="4280242066" sldId="257"/>
        </pc:sldMkLst>
        <pc:spChg chg="mod">
          <ac:chgData name="ניר בטיש" userId="f920aef8-615c-4ffd-9d78-f2521d107dfe" providerId="ADAL" clId="{DEF676B6-53A8-452B-B663-BA248824230B}" dt="2024-09-12T10:09:07.394" v="37" actId="20577"/>
          <ac:spMkLst>
            <pc:docMk/>
            <pc:sldMk cId="4280242066" sldId="257"/>
            <ac:spMk id="11" creationId="{CED4EF29-A513-4076-2F10-EEA05C260C7D}"/>
          </ac:spMkLst>
        </pc:spChg>
      </pc:sldChg>
      <pc:sldChg chg="modSp mod">
        <pc:chgData name="ניר בטיש" userId="f920aef8-615c-4ffd-9d78-f2521d107dfe" providerId="ADAL" clId="{DEF676B6-53A8-452B-B663-BA248824230B}" dt="2024-09-12T10:04:34.361" v="0" actId="313"/>
        <pc:sldMkLst>
          <pc:docMk/>
          <pc:sldMk cId="3949205841" sldId="258"/>
        </pc:sldMkLst>
        <pc:spChg chg="mod">
          <ac:chgData name="ניר בטיש" userId="f920aef8-615c-4ffd-9d78-f2521d107dfe" providerId="ADAL" clId="{DEF676B6-53A8-452B-B663-BA248824230B}" dt="2024-09-12T10:04:34.361" v="0" actId="313"/>
          <ac:spMkLst>
            <pc:docMk/>
            <pc:sldMk cId="3949205841" sldId="258"/>
            <ac:spMk id="6" creationId="{2E253E8B-96F5-BF0F-F7ED-47BB64B39F18}"/>
          </ac:spMkLst>
        </pc:spChg>
      </pc:sldChg>
      <pc:sldChg chg="modSp mod">
        <pc:chgData name="ניר בטיש" userId="f920aef8-615c-4ffd-9d78-f2521d107dfe" providerId="ADAL" clId="{DEF676B6-53A8-452B-B663-BA248824230B}" dt="2024-09-12T10:09:07.452" v="38" actId="313"/>
        <pc:sldMkLst>
          <pc:docMk/>
          <pc:sldMk cId="2840191944" sldId="260"/>
        </pc:sldMkLst>
        <pc:spChg chg="mod">
          <ac:chgData name="ניר בטיש" userId="f920aef8-615c-4ffd-9d78-f2521d107dfe" providerId="ADAL" clId="{DEF676B6-53A8-452B-B663-BA248824230B}" dt="2024-09-12T10:09:07.452" v="38" actId="313"/>
          <ac:spMkLst>
            <pc:docMk/>
            <pc:sldMk cId="2840191944" sldId="260"/>
            <ac:spMk id="3" creationId="{0DB48EA5-3D2C-B4D9-D603-503EDBDAD388}"/>
          </ac:spMkLst>
        </pc:spChg>
      </pc:sldChg>
      <pc:sldChg chg="modSp mod">
        <pc:chgData name="ניר בטיש" userId="f920aef8-615c-4ffd-9d78-f2521d107dfe" providerId="ADAL" clId="{DEF676B6-53A8-452B-B663-BA248824230B}" dt="2024-09-12T10:09:07.503" v="39" actId="313"/>
        <pc:sldMkLst>
          <pc:docMk/>
          <pc:sldMk cId="2612004566" sldId="262"/>
        </pc:sldMkLst>
        <pc:spChg chg="mod">
          <ac:chgData name="ניר בטיש" userId="f920aef8-615c-4ffd-9d78-f2521d107dfe" providerId="ADAL" clId="{DEF676B6-53A8-452B-B663-BA248824230B}" dt="2024-09-12T10:09:07.503" v="39" actId="313"/>
          <ac:spMkLst>
            <pc:docMk/>
            <pc:sldMk cId="2612004566" sldId="262"/>
            <ac:spMk id="3" creationId="{0DB48EA5-3D2C-B4D9-D603-503EDBDAD388}"/>
          </ac:spMkLst>
        </pc:spChg>
      </pc:sldChg>
      <pc:sldChg chg="addSp delSp modSp new add del mod">
        <pc:chgData name="ניר בטיש" userId="f920aef8-615c-4ffd-9d78-f2521d107dfe" providerId="ADAL" clId="{DEF676B6-53A8-452B-B663-BA248824230B}" dt="2024-09-12T10:19:21.100" v="126" actId="2696"/>
        <pc:sldMkLst>
          <pc:docMk/>
          <pc:sldMk cId="2845897083" sldId="266"/>
        </pc:sldMkLst>
        <pc:spChg chg="del mod">
          <ac:chgData name="ניר בטיש" userId="f920aef8-615c-4ffd-9d78-f2521d107dfe" providerId="ADAL" clId="{DEF676B6-53A8-452B-B663-BA248824230B}" dt="2024-09-12T10:10:55.879" v="86" actId="478"/>
          <ac:spMkLst>
            <pc:docMk/>
            <pc:sldMk cId="2845897083" sldId="266"/>
            <ac:spMk id="2" creationId="{5359D748-C43D-152B-91C2-67FDA9E0985E}"/>
          </ac:spMkLst>
        </pc:spChg>
        <pc:spChg chg="mod">
          <ac:chgData name="ניר בטיש" userId="f920aef8-615c-4ffd-9d78-f2521d107dfe" providerId="ADAL" clId="{DEF676B6-53A8-452B-B663-BA248824230B}" dt="2024-09-12T10:16:04.506" v="114" actId="20577"/>
          <ac:spMkLst>
            <pc:docMk/>
            <pc:sldMk cId="2845897083" sldId="266"/>
            <ac:spMk id="3" creationId="{14F7770E-9C75-A979-3627-7670AB35824C}"/>
          </ac:spMkLst>
        </pc:spChg>
        <pc:spChg chg="add mod">
          <ac:chgData name="ניר בטיש" userId="f920aef8-615c-4ffd-9d78-f2521d107dfe" providerId="ADAL" clId="{DEF676B6-53A8-452B-B663-BA248824230B}" dt="2024-09-12T10:10:53.769" v="85"/>
          <ac:spMkLst>
            <pc:docMk/>
            <pc:sldMk cId="2845897083" sldId="266"/>
            <ac:spMk id="5" creationId="{14AD3BB8-CA0C-D00C-041F-34AFA9BDEA5A}"/>
          </ac:spMkLst>
        </pc:spChg>
        <pc:spChg chg="add mod">
          <ac:chgData name="ניר בטיש" userId="f920aef8-615c-4ffd-9d78-f2521d107dfe" providerId="ADAL" clId="{DEF676B6-53A8-452B-B663-BA248824230B}" dt="2024-09-12T10:15:04.585" v="111" actId="2711"/>
          <ac:spMkLst>
            <pc:docMk/>
            <pc:sldMk cId="2845897083" sldId="266"/>
            <ac:spMk id="6" creationId="{C20D51BF-F5E2-5AC4-1F82-BD4BEB8C579E}"/>
          </ac:spMkLst>
        </pc:spChg>
      </pc:sldChg>
      <pc:sldChg chg="modSp add mod">
        <pc:chgData name="ניר בטיש" userId="f920aef8-615c-4ffd-9d78-f2521d107dfe" providerId="ADAL" clId="{DEF676B6-53A8-452B-B663-BA248824230B}" dt="2024-09-12T10:21:49.158" v="127" actId="20577"/>
        <pc:sldMkLst>
          <pc:docMk/>
          <pc:sldMk cId="1933227738" sldId="267"/>
        </pc:sldMkLst>
        <pc:spChg chg="mod">
          <ac:chgData name="ניר בטיש" userId="f920aef8-615c-4ffd-9d78-f2521d107dfe" providerId="ADAL" clId="{DEF676B6-53A8-452B-B663-BA248824230B}" dt="2024-09-12T10:18:43.146" v="122" actId="12"/>
          <ac:spMkLst>
            <pc:docMk/>
            <pc:sldMk cId="1933227738" sldId="267"/>
            <ac:spMk id="3" creationId="{3E5A75B4-8DE9-997E-3C79-C75D8BCF13D2}"/>
          </ac:spMkLst>
        </pc:spChg>
        <pc:spChg chg="mod">
          <ac:chgData name="ניר בטיש" userId="f920aef8-615c-4ffd-9d78-f2521d107dfe" providerId="ADAL" clId="{DEF676B6-53A8-452B-B663-BA248824230B}" dt="2024-09-12T10:21:49.158" v="127" actId="20577"/>
          <ac:spMkLst>
            <pc:docMk/>
            <pc:sldMk cId="1933227738" sldId="267"/>
            <ac:spMk id="6" creationId="{08D6FE47-C71A-F811-ADEC-7F6158D8F222}"/>
          </ac:spMkLst>
        </pc:spChg>
        <pc:picChg chg="mod">
          <ac:chgData name="ניר בטיש" userId="f920aef8-615c-4ffd-9d78-f2521d107dfe" providerId="ADAL" clId="{DEF676B6-53A8-452B-B663-BA248824230B}" dt="2024-09-12T10:19:07.966" v="125" actId="1076"/>
          <ac:picMkLst>
            <pc:docMk/>
            <pc:sldMk cId="1933227738" sldId="267"/>
            <ac:picMk id="4" creationId="{3C0746EE-897B-F7F7-5E5C-8F048338F956}"/>
          </ac:picMkLst>
        </pc:picChg>
        <pc:picChg chg="mod">
          <ac:chgData name="ניר בטיש" userId="f920aef8-615c-4ffd-9d78-f2521d107dfe" providerId="ADAL" clId="{DEF676B6-53A8-452B-B663-BA248824230B}" dt="2024-09-12T10:18:59.261" v="124" actId="1076"/>
          <ac:picMkLst>
            <pc:docMk/>
            <pc:sldMk cId="1933227738" sldId="267"/>
            <ac:picMk id="5" creationId="{CC7BDB4C-CAFA-1494-DB3E-2C682B1EE7DA}"/>
          </ac:picMkLst>
        </pc:picChg>
      </pc:sldChg>
      <pc:sldChg chg="modSp add mod ord">
        <pc:chgData name="ניר בטיש" userId="f920aef8-615c-4ffd-9d78-f2521d107dfe" providerId="ADAL" clId="{DEF676B6-53A8-452B-B663-BA248824230B}" dt="2024-09-12T10:31:54.186" v="742" actId="20577"/>
        <pc:sldMkLst>
          <pc:docMk/>
          <pc:sldMk cId="1633605702" sldId="268"/>
        </pc:sldMkLst>
        <pc:spChg chg="mod">
          <ac:chgData name="ניר בטיש" userId="f920aef8-615c-4ffd-9d78-f2521d107dfe" providerId="ADAL" clId="{DEF676B6-53A8-452B-B663-BA248824230B}" dt="2024-09-12T10:31:54.186" v="742" actId="20577"/>
          <ac:spMkLst>
            <pc:docMk/>
            <pc:sldMk cId="1633605702" sldId="268"/>
            <ac:spMk id="3" creationId="{3E5A75B4-8DE9-997E-3C79-C75D8BCF13D2}"/>
          </ac:spMkLst>
        </pc:spChg>
        <pc:spChg chg="mod">
          <ac:chgData name="ניר בטיש" userId="f920aef8-615c-4ffd-9d78-f2521d107dfe" providerId="ADAL" clId="{DEF676B6-53A8-452B-B663-BA248824230B}" dt="2024-09-12T10:22:30.726" v="159" actId="20577"/>
          <ac:spMkLst>
            <pc:docMk/>
            <pc:sldMk cId="1633605702" sldId="268"/>
            <ac:spMk id="6" creationId="{08D6FE47-C71A-F811-ADEC-7F6158D8F222}"/>
          </ac:spMkLst>
        </pc:spChg>
        <pc:picChg chg="mod">
          <ac:chgData name="ניר בטיש" userId="f920aef8-615c-4ffd-9d78-f2521d107dfe" providerId="ADAL" clId="{DEF676B6-53A8-452B-B663-BA248824230B}" dt="2024-09-12T10:23:03.552" v="162" actId="1076"/>
          <ac:picMkLst>
            <pc:docMk/>
            <pc:sldMk cId="1633605702" sldId="268"/>
            <ac:picMk id="4" creationId="{3C0746EE-897B-F7F7-5E5C-8F048338F956}"/>
          </ac:picMkLst>
        </pc:picChg>
        <pc:picChg chg="mod">
          <ac:chgData name="ניר בטיש" userId="f920aef8-615c-4ffd-9d78-f2521d107dfe" providerId="ADAL" clId="{DEF676B6-53A8-452B-B663-BA248824230B}" dt="2024-09-12T10:22:48.112" v="161" actId="1076"/>
          <ac:picMkLst>
            <pc:docMk/>
            <pc:sldMk cId="1633605702" sldId="268"/>
            <ac:picMk id="5" creationId="{CC7BDB4C-CAFA-1494-DB3E-2C682B1EE7DA}"/>
          </ac:picMkLst>
        </pc:picChg>
      </pc:sldChg>
    </pc:docChg>
  </pc:docChgLst>
  <pc:docChgLst>
    <pc:chgData name="ניר בטיש" userId="f920aef8-615c-4ffd-9d78-f2521d107dfe" providerId="ADAL" clId="{DC547972-0DEE-4952-8D2B-2B8D796C3A1E}"/>
    <pc:docChg chg="undo redo custSel addSld delSld modSld sldOrd addSection delSection">
      <pc:chgData name="ניר בטיש" userId="f920aef8-615c-4ffd-9d78-f2521d107dfe" providerId="ADAL" clId="{DC547972-0DEE-4952-8D2B-2B8D796C3A1E}" dt="2024-08-21T09:40:26.870" v="1869" actId="208"/>
      <pc:docMkLst>
        <pc:docMk/>
      </pc:docMkLst>
      <pc:sldChg chg="addSp delSp modSp new mod setBg">
        <pc:chgData name="ניר בטיש" userId="f920aef8-615c-4ffd-9d78-f2521d107dfe" providerId="ADAL" clId="{DC547972-0DEE-4952-8D2B-2B8D796C3A1E}" dt="2024-08-18T15:01:49.828" v="1802" actId="1076"/>
        <pc:sldMkLst>
          <pc:docMk/>
          <pc:sldMk cId="2908381710" sldId="256"/>
        </pc:sldMkLst>
        <pc:spChg chg="mod">
          <ac:chgData name="ניר בטיש" userId="f920aef8-615c-4ffd-9d78-f2521d107dfe" providerId="ADAL" clId="{DC547972-0DEE-4952-8D2B-2B8D796C3A1E}" dt="2024-08-16T11:03:57.300" v="60" actId="207"/>
          <ac:spMkLst>
            <pc:docMk/>
            <pc:sldMk cId="2908381710" sldId="256"/>
            <ac:spMk id="2" creationId="{C7BB74F5-1B23-C4D6-6902-4A703190657D}"/>
          </ac:spMkLst>
        </pc:spChg>
        <pc:spChg chg="del">
          <ac:chgData name="ניר בטיש" userId="f920aef8-615c-4ffd-9d78-f2521d107dfe" providerId="ADAL" clId="{DC547972-0DEE-4952-8D2B-2B8D796C3A1E}" dt="2024-08-16T11:01:42.503" v="1"/>
          <ac:spMkLst>
            <pc:docMk/>
            <pc:sldMk cId="2908381710" sldId="256"/>
            <ac:spMk id="3" creationId="{3C861883-FB53-B786-8CA5-269D5A46DD55}"/>
          </ac:spMkLst>
        </pc:spChg>
        <pc:spChg chg="add mod">
          <ac:chgData name="ניר בטיש" userId="f920aef8-615c-4ffd-9d78-f2521d107dfe" providerId="ADAL" clId="{DC547972-0DEE-4952-8D2B-2B8D796C3A1E}" dt="2024-08-16T11:03:29.664" v="56" actId="27636"/>
          <ac:spMkLst>
            <pc:docMk/>
            <pc:sldMk cId="2908381710" sldId="256"/>
            <ac:spMk id="4" creationId="{F4742AA0-01FB-3924-795B-1323DC524F9E}"/>
          </ac:spMkLst>
        </pc:spChg>
        <pc:spChg chg="add">
          <ac:chgData name="ניר בטיש" userId="f920aef8-615c-4ffd-9d78-f2521d107dfe" providerId="ADAL" clId="{DC547972-0DEE-4952-8D2B-2B8D796C3A1E}" dt="2024-08-16T11:01:59.291" v="9" actId="26606"/>
          <ac:spMkLst>
            <pc:docMk/>
            <pc:sldMk cId="2908381710" sldId="256"/>
            <ac:spMk id="10" creationId="{23D09407-53BC-485E-B4CE-BC5E4FC4B25B}"/>
          </ac:spMkLst>
        </pc:spChg>
        <pc:spChg chg="add">
          <ac:chgData name="ניר בטיש" userId="f920aef8-615c-4ffd-9d78-f2521d107dfe" providerId="ADAL" clId="{DC547972-0DEE-4952-8D2B-2B8D796C3A1E}" dt="2024-08-16T11:01:59.291" v="9" actId="26606"/>
          <ac:spMkLst>
            <pc:docMk/>
            <pc:sldMk cId="2908381710" sldId="256"/>
            <ac:spMk id="12" creationId="{921DB988-49FC-4608-B0A2-E2F3A4019041}"/>
          </ac:spMkLst>
        </pc:spChg>
        <pc:grpChg chg="add">
          <ac:chgData name="ניר בטיש" userId="f920aef8-615c-4ffd-9d78-f2521d107dfe" providerId="ADAL" clId="{DC547972-0DEE-4952-8D2B-2B8D796C3A1E}" dt="2024-08-16T11:01:59.291" v="9" actId="26606"/>
          <ac:grpSpMkLst>
            <pc:docMk/>
            <pc:sldMk cId="2908381710" sldId="256"/>
            <ac:grpSpMk id="14" creationId="{E9B930FD-8671-4C4C-ADCF-73AC1D0CD417}"/>
          </ac:grpSpMkLst>
        </pc:grpChg>
        <pc:grpChg chg="add">
          <ac:chgData name="ניר בטיש" userId="f920aef8-615c-4ffd-9d78-f2521d107dfe" providerId="ADAL" clId="{DC547972-0DEE-4952-8D2B-2B8D796C3A1E}" dt="2024-08-16T11:01:59.291" v="9" actId="26606"/>
          <ac:grpSpMkLst>
            <pc:docMk/>
            <pc:sldMk cId="2908381710" sldId="256"/>
            <ac:grpSpMk id="20" creationId="{383C2651-AE0C-4AE4-8725-E2F9414FE219}"/>
          </ac:grpSpMkLst>
        </pc:grpChg>
        <pc:picChg chg="add mod ord">
          <ac:chgData name="ניר בטיש" userId="f920aef8-615c-4ffd-9d78-f2521d107dfe" providerId="ADAL" clId="{DC547972-0DEE-4952-8D2B-2B8D796C3A1E}" dt="2024-08-16T11:16:46.968" v="239" actId="166"/>
          <ac:picMkLst>
            <pc:docMk/>
            <pc:sldMk cId="2908381710" sldId="256"/>
            <ac:picMk id="5" creationId="{BEB9DC1A-1091-1544-D802-B9E8E42B1568}"/>
          </ac:picMkLst>
        </pc:picChg>
        <pc:picChg chg="add mod modCrop">
          <ac:chgData name="ניר בטיש" userId="f920aef8-615c-4ffd-9d78-f2521d107dfe" providerId="ADAL" clId="{DC547972-0DEE-4952-8D2B-2B8D796C3A1E}" dt="2024-08-16T15:13:55.723" v="1104" actId="732"/>
          <ac:picMkLst>
            <pc:docMk/>
            <pc:sldMk cId="2908381710" sldId="256"/>
            <ac:picMk id="6" creationId="{24F77708-BF2E-8FD8-2ADF-003F82520623}"/>
          </ac:picMkLst>
        </pc:picChg>
        <pc:picChg chg="add mod modCrop">
          <ac:chgData name="ניר בטיש" userId="f920aef8-615c-4ffd-9d78-f2521d107dfe" providerId="ADAL" clId="{DC547972-0DEE-4952-8D2B-2B8D796C3A1E}" dt="2024-08-16T15:13:42.789" v="1098" actId="732"/>
          <ac:picMkLst>
            <pc:docMk/>
            <pc:sldMk cId="2908381710" sldId="256"/>
            <ac:picMk id="7" creationId="{45C3A6D6-74AF-0454-F0ED-4D40A41981BC}"/>
          </ac:picMkLst>
        </pc:picChg>
        <pc:picChg chg="add mod">
          <ac:chgData name="ניר בטיש" userId="f920aef8-615c-4ffd-9d78-f2521d107dfe" providerId="ADAL" clId="{DC547972-0DEE-4952-8D2B-2B8D796C3A1E}" dt="2024-08-18T15:01:49.828" v="1802" actId="1076"/>
          <ac:picMkLst>
            <pc:docMk/>
            <pc:sldMk cId="2908381710" sldId="256"/>
            <ac:picMk id="9" creationId="{66CE4E79-ED32-D99F-2DDE-0FBF4EE9CCFA}"/>
          </ac:picMkLst>
        </pc:picChg>
      </pc:sldChg>
      <pc:sldChg chg="addSp delSp modSp new mod">
        <pc:chgData name="ניר בטיש" userId="f920aef8-615c-4ffd-9d78-f2521d107dfe" providerId="ADAL" clId="{DC547972-0DEE-4952-8D2B-2B8D796C3A1E}" dt="2024-08-16T15:14:41.195" v="1110" actId="207"/>
        <pc:sldMkLst>
          <pc:docMk/>
          <pc:sldMk cId="4280242066" sldId="257"/>
        </pc:sldMkLst>
        <pc:spChg chg="mod">
          <ac:chgData name="ניר בטיש" userId="f920aef8-615c-4ffd-9d78-f2521d107dfe" providerId="ADAL" clId="{DC547972-0DEE-4952-8D2B-2B8D796C3A1E}" dt="2024-08-16T15:14:41.195" v="1110" actId="207"/>
          <ac:spMkLst>
            <pc:docMk/>
            <pc:sldMk cId="4280242066" sldId="257"/>
            <ac:spMk id="2" creationId="{37E7A268-D1BF-FCA7-5D1F-D421A08C0C0C}"/>
          </ac:spMkLst>
        </pc:spChg>
        <pc:spChg chg="del">
          <ac:chgData name="ניר בטיש" userId="f920aef8-615c-4ffd-9d78-f2521d107dfe" providerId="ADAL" clId="{DC547972-0DEE-4952-8D2B-2B8D796C3A1E}" dt="2024-08-16T11:06:02.042" v="63"/>
          <ac:spMkLst>
            <pc:docMk/>
            <pc:sldMk cId="4280242066" sldId="257"/>
            <ac:spMk id="3" creationId="{4450C3E4-84B0-E225-9C8D-9FF844ED398C}"/>
          </ac:spMkLst>
        </pc:spChg>
        <pc:spChg chg="add mod ord">
          <ac:chgData name="ניר בטיש" userId="f920aef8-615c-4ffd-9d78-f2521d107dfe" providerId="ADAL" clId="{DC547972-0DEE-4952-8D2B-2B8D796C3A1E}" dt="2024-08-16T14:59:37.110" v="1015" actId="255"/>
          <ac:spMkLst>
            <pc:docMk/>
            <pc:sldMk cId="4280242066" sldId="257"/>
            <ac:spMk id="11" creationId="{CED4EF29-A513-4076-2F10-EEA05C260C7D}"/>
          </ac:spMkLst>
        </pc:spChg>
        <pc:picChg chg="add del mod ord">
          <ac:chgData name="ניר בטיש" userId="f920aef8-615c-4ffd-9d78-f2521d107dfe" providerId="ADAL" clId="{DC547972-0DEE-4952-8D2B-2B8D796C3A1E}" dt="2024-08-16T11:08:31.597" v="95" actId="478"/>
          <ac:picMkLst>
            <pc:docMk/>
            <pc:sldMk cId="4280242066" sldId="257"/>
            <ac:picMk id="5" creationId="{A37FA841-B7A1-B1A7-F0E0-D857B57B05DC}"/>
          </ac:picMkLst>
        </pc:picChg>
        <pc:picChg chg="add del mod">
          <ac:chgData name="ניר בטיש" userId="f920aef8-615c-4ffd-9d78-f2521d107dfe" providerId="ADAL" clId="{DC547972-0DEE-4952-8D2B-2B8D796C3A1E}" dt="2024-08-16T11:08:27.646" v="89" actId="478"/>
          <ac:picMkLst>
            <pc:docMk/>
            <pc:sldMk cId="4280242066" sldId="257"/>
            <ac:picMk id="6" creationId="{F3C61C08-0991-E03A-D13D-B49CDDE82F31}"/>
          </ac:picMkLst>
        </pc:picChg>
        <pc:picChg chg="add del mod">
          <ac:chgData name="ניר בטיש" userId="f920aef8-615c-4ffd-9d78-f2521d107dfe" providerId="ADAL" clId="{DC547972-0DEE-4952-8D2B-2B8D796C3A1E}" dt="2024-08-16T11:08:26.161" v="88" actId="478"/>
          <ac:picMkLst>
            <pc:docMk/>
            <pc:sldMk cId="4280242066" sldId="257"/>
            <ac:picMk id="7" creationId="{966130ED-A439-5DB5-6087-BDAB3813C223}"/>
          </ac:picMkLst>
        </pc:picChg>
        <pc:picChg chg="add del mod modCrop">
          <ac:chgData name="ניר בטיש" userId="f920aef8-615c-4ffd-9d78-f2521d107dfe" providerId="ADAL" clId="{DC547972-0DEE-4952-8D2B-2B8D796C3A1E}" dt="2024-08-16T15:14:18.899" v="1106" actId="732"/>
          <ac:picMkLst>
            <pc:docMk/>
            <pc:sldMk cId="4280242066" sldId="257"/>
            <ac:picMk id="9" creationId="{1FD995F3-BF4B-CA20-527C-6DBEF406706F}"/>
          </ac:picMkLst>
        </pc:picChg>
        <pc:picChg chg="add mod modCrop">
          <ac:chgData name="ניר בטיש" userId="f920aef8-615c-4ffd-9d78-f2521d107dfe" providerId="ADAL" clId="{DC547972-0DEE-4952-8D2B-2B8D796C3A1E}" dt="2024-08-16T15:14:30.580" v="1109" actId="732"/>
          <ac:picMkLst>
            <pc:docMk/>
            <pc:sldMk cId="4280242066" sldId="257"/>
            <ac:picMk id="12" creationId="{7B64A648-0CC5-C2CA-7CEE-FB7B4E023E6E}"/>
          </ac:picMkLst>
        </pc:picChg>
        <pc:picChg chg="add del">
          <ac:chgData name="ניר בטיש" userId="f920aef8-615c-4ffd-9d78-f2521d107dfe" providerId="ADAL" clId="{DC547972-0DEE-4952-8D2B-2B8D796C3A1E}" dt="2024-08-16T11:05:41.570" v="62" actId="478"/>
          <ac:picMkLst>
            <pc:docMk/>
            <pc:sldMk cId="4280242066" sldId="257"/>
            <ac:picMk id="1026" creationId="{4E75941B-4A67-3E32-2E62-AE0A4847B022}"/>
          </ac:picMkLst>
        </pc:picChg>
      </pc:sldChg>
      <pc:sldChg chg="addSp delSp modSp new mod">
        <pc:chgData name="ניר בטיש" userId="f920aef8-615c-4ffd-9d78-f2521d107dfe" providerId="ADAL" clId="{DC547972-0DEE-4952-8D2B-2B8D796C3A1E}" dt="2024-08-16T15:15:36.262" v="1123" actId="732"/>
        <pc:sldMkLst>
          <pc:docMk/>
          <pc:sldMk cId="3949205841" sldId="258"/>
        </pc:sldMkLst>
        <pc:spChg chg="del">
          <ac:chgData name="ניר בטיש" userId="f920aef8-615c-4ffd-9d78-f2521d107dfe" providerId="ADAL" clId="{DC547972-0DEE-4952-8D2B-2B8D796C3A1E}" dt="2024-08-16T11:26:12.401" v="338" actId="478"/>
          <ac:spMkLst>
            <pc:docMk/>
            <pc:sldMk cId="3949205841" sldId="258"/>
            <ac:spMk id="2" creationId="{0C2DFF38-510E-8267-B100-0BFA363408D8}"/>
          </ac:spMkLst>
        </pc:spChg>
        <pc:spChg chg="mod ord">
          <ac:chgData name="ניר בטיש" userId="f920aef8-615c-4ffd-9d78-f2521d107dfe" providerId="ADAL" clId="{DC547972-0DEE-4952-8D2B-2B8D796C3A1E}" dt="2024-08-16T14:59:21.383" v="1014" actId="14100"/>
          <ac:spMkLst>
            <pc:docMk/>
            <pc:sldMk cId="3949205841" sldId="258"/>
            <ac:spMk id="3" creationId="{1E24F5D0-69B4-2A8C-D888-D4C446C143A6}"/>
          </ac:spMkLst>
        </pc:spChg>
        <pc:spChg chg="add mod">
          <ac:chgData name="ניר בטיש" userId="f920aef8-615c-4ffd-9d78-f2521d107dfe" providerId="ADAL" clId="{DC547972-0DEE-4952-8D2B-2B8D796C3A1E}" dt="2024-08-16T15:14:47.773" v="1111" actId="207"/>
          <ac:spMkLst>
            <pc:docMk/>
            <pc:sldMk cId="3949205841" sldId="258"/>
            <ac:spMk id="6" creationId="{2E253E8B-96F5-BF0F-F7ED-47BB64B39F18}"/>
          </ac:spMkLst>
        </pc:spChg>
        <pc:spChg chg="add del">
          <ac:chgData name="ניר בטיש" userId="f920aef8-615c-4ffd-9d78-f2521d107dfe" providerId="ADAL" clId="{DC547972-0DEE-4952-8D2B-2B8D796C3A1E}" dt="2024-08-16T11:27:10.376" v="375" actId="22"/>
          <ac:spMkLst>
            <pc:docMk/>
            <pc:sldMk cId="3949205841" sldId="258"/>
            <ac:spMk id="8" creationId="{95F3338E-299A-AABE-FF37-1862C9617152}"/>
          </ac:spMkLst>
        </pc:spChg>
        <pc:picChg chg="add mod modCrop">
          <ac:chgData name="ניר בטיש" userId="f920aef8-615c-4ffd-9d78-f2521d107dfe" providerId="ADAL" clId="{DC547972-0DEE-4952-8D2B-2B8D796C3A1E}" dt="2024-08-16T15:15:27.641" v="1121" actId="732"/>
          <ac:picMkLst>
            <pc:docMk/>
            <pc:sldMk cId="3949205841" sldId="258"/>
            <ac:picMk id="4" creationId="{462D1191-D650-C96A-E036-5F5F478A0AD5}"/>
          </ac:picMkLst>
        </pc:picChg>
        <pc:picChg chg="add mod modCrop">
          <ac:chgData name="ניר בטיש" userId="f920aef8-615c-4ffd-9d78-f2521d107dfe" providerId="ADAL" clId="{DC547972-0DEE-4952-8D2B-2B8D796C3A1E}" dt="2024-08-16T15:15:36.262" v="1123" actId="732"/>
          <ac:picMkLst>
            <pc:docMk/>
            <pc:sldMk cId="3949205841" sldId="258"/>
            <ac:picMk id="5" creationId="{35DC317D-96EB-50D7-79A4-9157FA1A0710}"/>
          </ac:picMkLst>
        </pc:picChg>
      </pc:sldChg>
      <pc:sldChg chg="addSp delSp modSp new mod">
        <pc:chgData name="ניר בטיש" userId="f920aef8-615c-4ffd-9d78-f2521d107dfe" providerId="ADAL" clId="{DC547972-0DEE-4952-8D2B-2B8D796C3A1E}" dt="2024-08-16T15:16:04.830" v="1127" actId="732"/>
        <pc:sldMkLst>
          <pc:docMk/>
          <pc:sldMk cId="893245658" sldId="259"/>
        </pc:sldMkLst>
        <pc:spChg chg="del ord">
          <ac:chgData name="ניר בטיש" userId="f920aef8-615c-4ffd-9d78-f2521d107dfe" providerId="ADAL" clId="{DC547972-0DEE-4952-8D2B-2B8D796C3A1E}" dt="2024-08-16T11:37:12.166" v="521"/>
          <ac:spMkLst>
            <pc:docMk/>
            <pc:sldMk cId="893245658" sldId="259"/>
            <ac:spMk id="2" creationId="{BB7E0B08-94B2-0B6E-CA2A-F1DAC99E9F23}"/>
          </ac:spMkLst>
        </pc:spChg>
        <pc:spChg chg="mod ord">
          <ac:chgData name="ניר בטיש" userId="f920aef8-615c-4ffd-9d78-f2521d107dfe" providerId="ADAL" clId="{DC547972-0DEE-4952-8D2B-2B8D796C3A1E}" dt="2024-08-16T14:57:47.772" v="956" actId="20577"/>
          <ac:spMkLst>
            <pc:docMk/>
            <pc:sldMk cId="893245658" sldId="259"/>
            <ac:spMk id="3" creationId="{3E5A75B4-8DE9-997E-3C79-C75D8BCF13D2}"/>
          </ac:spMkLst>
        </pc:spChg>
        <pc:spChg chg="add mod">
          <ac:chgData name="ניר בטיש" userId="f920aef8-615c-4ffd-9d78-f2521d107dfe" providerId="ADAL" clId="{DC547972-0DEE-4952-8D2B-2B8D796C3A1E}" dt="2024-08-16T15:14:51.350" v="1112" actId="207"/>
          <ac:spMkLst>
            <pc:docMk/>
            <pc:sldMk cId="893245658" sldId="259"/>
            <ac:spMk id="6" creationId="{08D6FE47-C71A-F811-ADEC-7F6158D8F222}"/>
          </ac:spMkLst>
        </pc:spChg>
        <pc:picChg chg="add mod modCrop">
          <ac:chgData name="ניר בטיש" userId="f920aef8-615c-4ffd-9d78-f2521d107dfe" providerId="ADAL" clId="{DC547972-0DEE-4952-8D2B-2B8D796C3A1E}" dt="2024-08-16T15:15:56.357" v="1125" actId="732"/>
          <ac:picMkLst>
            <pc:docMk/>
            <pc:sldMk cId="893245658" sldId="259"/>
            <ac:picMk id="4" creationId="{3C0746EE-897B-F7F7-5E5C-8F048338F956}"/>
          </ac:picMkLst>
        </pc:picChg>
        <pc:picChg chg="add mod modCrop">
          <ac:chgData name="ניר בטיש" userId="f920aef8-615c-4ffd-9d78-f2521d107dfe" providerId="ADAL" clId="{DC547972-0DEE-4952-8D2B-2B8D796C3A1E}" dt="2024-08-16T15:16:04.830" v="1127" actId="732"/>
          <ac:picMkLst>
            <pc:docMk/>
            <pc:sldMk cId="893245658" sldId="259"/>
            <ac:picMk id="5" creationId="{CC7BDB4C-CAFA-1494-DB3E-2C682B1EE7DA}"/>
          </ac:picMkLst>
        </pc:picChg>
      </pc:sldChg>
      <pc:sldChg chg="addSp delSp modSp new mod">
        <pc:chgData name="ניר בטיש" userId="f920aef8-615c-4ffd-9d78-f2521d107dfe" providerId="ADAL" clId="{DC547972-0DEE-4952-8D2B-2B8D796C3A1E}" dt="2024-08-16T15:16:37.290" v="1132" actId="732"/>
        <pc:sldMkLst>
          <pc:docMk/>
          <pc:sldMk cId="2840191944" sldId="260"/>
        </pc:sldMkLst>
        <pc:spChg chg="del mod ord">
          <ac:chgData name="ניר בטיש" userId="f920aef8-615c-4ffd-9d78-f2521d107dfe" providerId="ADAL" clId="{DC547972-0DEE-4952-8D2B-2B8D796C3A1E}" dt="2024-08-16T11:46:47.774" v="580" actId="478"/>
          <ac:spMkLst>
            <pc:docMk/>
            <pc:sldMk cId="2840191944" sldId="260"/>
            <ac:spMk id="2" creationId="{0CEFAE7B-0B8E-71C0-0F8A-F5E25D4A3CC4}"/>
          </ac:spMkLst>
        </pc:spChg>
        <pc:spChg chg="mod ord">
          <ac:chgData name="ניר בטיש" userId="f920aef8-615c-4ffd-9d78-f2521d107dfe" providerId="ADAL" clId="{DC547972-0DEE-4952-8D2B-2B8D796C3A1E}" dt="2024-08-16T14:56:55.414" v="944" actId="20577"/>
          <ac:spMkLst>
            <pc:docMk/>
            <pc:sldMk cId="2840191944" sldId="260"/>
            <ac:spMk id="3" creationId="{0DB48EA5-3D2C-B4D9-D603-503EDBDAD388}"/>
          </ac:spMkLst>
        </pc:spChg>
        <pc:spChg chg="add mod">
          <ac:chgData name="ניר בטיש" userId="f920aef8-615c-4ffd-9d78-f2521d107dfe" providerId="ADAL" clId="{DC547972-0DEE-4952-8D2B-2B8D796C3A1E}" dt="2024-08-16T15:14:56.546" v="1113" actId="207"/>
          <ac:spMkLst>
            <pc:docMk/>
            <pc:sldMk cId="2840191944" sldId="260"/>
            <ac:spMk id="6" creationId="{1A8D4EA4-CC1F-5FE9-E18A-C72E7ADDD13A}"/>
          </ac:spMkLst>
        </pc:spChg>
        <pc:picChg chg="add mod ord modCrop">
          <ac:chgData name="ניר בטיש" userId="f920aef8-615c-4ffd-9d78-f2521d107dfe" providerId="ADAL" clId="{DC547972-0DEE-4952-8D2B-2B8D796C3A1E}" dt="2024-08-16T15:16:20.520" v="1129" actId="732"/>
          <ac:picMkLst>
            <pc:docMk/>
            <pc:sldMk cId="2840191944" sldId="260"/>
            <ac:picMk id="4" creationId="{20AD4DBA-15FA-401B-5D5D-28AA1677D6B3}"/>
          </ac:picMkLst>
        </pc:picChg>
        <pc:picChg chg="add mod modCrop">
          <ac:chgData name="ניר בטיש" userId="f920aef8-615c-4ffd-9d78-f2521d107dfe" providerId="ADAL" clId="{DC547972-0DEE-4952-8D2B-2B8D796C3A1E}" dt="2024-08-16T15:16:37.290" v="1132" actId="732"/>
          <ac:picMkLst>
            <pc:docMk/>
            <pc:sldMk cId="2840191944" sldId="260"/>
            <ac:picMk id="5" creationId="{C0759D87-15F3-9EA4-E55A-4ACD1E9779F4}"/>
          </ac:picMkLst>
        </pc:picChg>
      </pc:sldChg>
      <pc:sldChg chg="modSp new del mod">
        <pc:chgData name="ניר בטיש" userId="f920aef8-615c-4ffd-9d78-f2521d107dfe" providerId="ADAL" clId="{DC547972-0DEE-4952-8D2B-2B8D796C3A1E}" dt="2024-08-16T15:10:04.925" v="1028" actId="2696"/>
        <pc:sldMkLst>
          <pc:docMk/>
          <pc:sldMk cId="2084307872" sldId="261"/>
        </pc:sldMkLst>
        <pc:spChg chg="mod">
          <ac:chgData name="ניר בטיש" userId="f920aef8-615c-4ffd-9d78-f2521d107dfe" providerId="ADAL" clId="{DC547972-0DEE-4952-8D2B-2B8D796C3A1E}" dt="2024-08-16T15:10:00.194" v="1027" actId="20577"/>
          <ac:spMkLst>
            <pc:docMk/>
            <pc:sldMk cId="2084307872" sldId="261"/>
            <ac:spMk id="2" creationId="{748068EB-ABBE-1662-969F-8AE47C5A28CD}"/>
          </ac:spMkLst>
        </pc:spChg>
      </pc:sldChg>
      <pc:sldChg chg="modSp add mod">
        <pc:chgData name="ניר בטיש" userId="f920aef8-615c-4ffd-9d78-f2521d107dfe" providerId="ADAL" clId="{DC547972-0DEE-4952-8D2B-2B8D796C3A1E}" dt="2024-08-21T09:39:07.567" v="1861" actId="207"/>
        <pc:sldMkLst>
          <pc:docMk/>
          <pc:sldMk cId="2612004566" sldId="262"/>
        </pc:sldMkLst>
        <pc:spChg chg="mod">
          <ac:chgData name="ניר בטיש" userId="f920aef8-615c-4ffd-9d78-f2521d107dfe" providerId="ADAL" clId="{DC547972-0DEE-4952-8D2B-2B8D796C3A1E}" dt="2024-08-21T09:39:07.567" v="1861" actId="207"/>
          <ac:spMkLst>
            <pc:docMk/>
            <pc:sldMk cId="2612004566" sldId="262"/>
            <ac:spMk id="3" creationId="{0DB48EA5-3D2C-B4D9-D603-503EDBDAD388}"/>
          </ac:spMkLst>
        </pc:spChg>
        <pc:spChg chg="mod">
          <ac:chgData name="ניר בטיש" userId="f920aef8-615c-4ffd-9d78-f2521d107dfe" providerId="ADAL" clId="{DC547972-0DEE-4952-8D2B-2B8D796C3A1E}" dt="2024-08-18T15:01:15.356" v="1796" actId="207"/>
          <ac:spMkLst>
            <pc:docMk/>
            <pc:sldMk cId="2612004566" sldId="262"/>
            <ac:spMk id="6" creationId="{1A8D4EA4-CC1F-5FE9-E18A-C72E7ADDD13A}"/>
          </ac:spMkLst>
        </pc:spChg>
        <pc:picChg chg="mod modCrop">
          <ac:chgData name="ניר בטיש" userId="f920aef8-615c-4ffd-9d78-f2521d107dfe" providerId="ADAL" clId="{DC547972-0DEE-4952-8D2B-2B8D796C3A1E}" dt="2024-08-16T15:16:52.977" v="1134" actId="732"/>
          <ac:picMkLst>
            <pc:docMk/>
            <pc:sldMk cId="2612004566" sldId="262"/>
            <ac:picMk id="4" creationId="{20AD4DBA-15FA-401B-5D5D-28AA1677D6B3}"/>
          </ac:picMkLst>
        </pc:picChg>
        <pc:picChg chg="mod modCrop">
          <ac:chgData name="ניר בטיש" userId="f920aef8-615c-4ffd-9d78-f2521d107dfe" providerId="ADAL" clId="{DC547972-0DEE-4952-8D2B-2B8D796C3A1E}" dt="2024-08-16T15:17:02.390" v="1136" actId="732"/>
          <ac:picMkLst>
            <pc:docMk/>
            <pc:sldMk cId="2612004566" sldId="262"/>
            <ac:picMk id="5" creationId="{C0759D87-15F3-9EA4-E55A-4ACD1E9779F4}"/>
          </ac:picMkLst>
        </pc:picChg>
      </pc:sldChg>
      <pc:sldChg chg="modSp add mod ord">
        <pc:chgData name="ניר בטיש" userId="f920aef8-615c-4ffd-9d78-f2521d107dfe" providerId="ADAL" clId="{DC547972-0DEE-4952-8D2B-2B8D796C3A1E}" dt="2024-08-16T15:17:25.466" v="1140" actId="732"/>
        <pc:sldMkLst>
          <pc:docMk/>
          <pc:sldMk cId="834704462" sldId="263"/>
        </pc:sldMkLst>
        <pc:spChg chg="mod">
          <ac:chgData name="ניר בטיש" userId="f920aef8-615c-4ffd-9d78-f2521d107dfe" providerId="ADAL" clId="{DC547972-0DEE-4952-8D2B-2B8D796C3A1E}" dt="2024-08-16T14:55:43.359" v="931" actId="403"/>
          <ac:spMkLst>
            <pc:docMk/>
            <pc:sldMk cId="834704462" sldId="263"/>
            <ac:spMk id="3" creationId="{3E5A75B4-8DE9-997E-3C79-C75D8BCF13D2}"/>
          </ac:spMkLst>
        </pc:spChg>
        <pc:spChg chg="mod">
          <ac:chgData name="ניר בטיש" userId="f920aef8-615c-4ffd-9d78-f2521d107dfe" providerId="ADAL" clId="{DC547972-0DEE-4952-8D2B-2B8D796C3A1E}" dt="2024-08-16T15:15:04.343" v="1115" actId="207"/>
          <ac:spMkLst>
            <pc:docMk/>
            <pc:sldMk cId="834704462" sldId="263"/>
            <ac:spMk id="6" creationId="{08D6FE47-C71A-F811-ADEC-7F6158D8F222}"/>
          </ac:spMkLst>
        </pc:spChg>
        <pc:picChg chg="mod modCrop">
          <ac:chgData name="ניר בטיש" userId="f920aef8-615c-4ffd-9d78-f2521d107dfe" providerId="ADAL" clId="{DC547972-0DEE-4952-8D2B-2B8D796C3A1E}" dt="2024-08-16T15:17:17.387" v="1138" actId="732"/>
          <ac:picMkLst>
            <pc:docMk/>
            <pc:sldMk cId="834704462" sldId="263"/>
            <ac:picMk id="4" creationId="{3C0746EE-897B-F7F7-5E5C-8F048338F956}"/>
          </ac:picMkLst>
        </pc:picChg>
        <pc:picChg chg="mod modCrop">
          <ac:chgData name="ניר בטיש" userId="f920aef8-615c-4ffd-9d78-f2521d107dfe" providerId="ADAL" clId="{DC547972-0DEE-4952-8D2B-2B8D796C3A1E}" dt="2024-08-16T15:17:25.466" v="1140" actId="732"/>
          <ac:picMkLst>
            <pc:docMk/>
            <pc:sldMk cId="834704462" sldId="263"/>
            <ac:picMk id="5" creationId="{CC7BDB4C-CAFA-1494-DB3E-2C682B1EE7DA}"/>
          </ac:picMkLst>
        </pc:picChg>
      </pc:sldChg>
      <pc:sldChg chg="new del">
        <pc:chgData name="ניר בטיש" userId="f920aef8-615c-4ffd-9d78-f2521d107dfe" providerId="ADAL" clId="{DC547972-0DEE-4952-8D2B-2B8D796C3A1E}" dt="2024-08-16T15:10:25.215" v="1030" actId="2696"/>
        <pc:sldMkLst>
          <pc:docMk/>
          <pc:sldMk cId="577701953" sldId="264"/>
        </pc:sldMkLst>
      </pc:sldChg>
      <pc:sldChg chg="addSp delSp modSp add mod">
        <pc:chgData name="ניר בטיש" userId="f920aef8-615c-4ffd-9d78-f2521d107dfe" providerId="ADAL" clId="{DC547972-0DEE-4952-8D2B-2B8D796C3A1E}" dt="2024-08-21T09:40:26.870" v="1869" actId="208"/>
        <pc:sldMkLst>
          <pc:docMk/>
          <pc:sldMk cId="2446451451" sldId="264"/>
        </pc:sldMkLst>
        <pc:spChg chg="del">
          <ac:chgData name="ניר בטיש" userId="f920aef8-615c-4ffd-9d78-f2521d107dfe" providerId="ADAL" clId="{DC547972-0DEE-4952-8D2B-2B8D796C3A1E}" dt="2024-08-16T15:10:59.561" v="1048" actId="478"/>
          <ac:spMkLst>
            <pc:docMk/>
            <pc:sldMk cId="2446451451" sldId="264"/>
            <ac:spMk id="3" creationId="{3E5A75B4-8DE9-997E-3C79-C75D8BCF13D2}"/>
          </ac:spMkLst>
        </pc:spChg>
        <pc:spChg chg="mod ord">
          <ac:chgData name="ניר בטיש" userId="f920aef8-615c-4ffd-9d78-f2521d107dfe" providerId="ADAL" clId="{DC547972-0DEE-4952-8D2B-2B8D796C3A1E}" dt="2024-08-16T15:27:51.691" v="1483" actId="166"/>
          <ac:spMkLst>
            <pc:docMk/>
            <pc:sldMk cId="2446451451" sldId="264"/>
            <ac:spMk id="6" creationId="{08D6FE47-C71A-F811-ADEC-7F6158D8F222}"/>
          </ac:spMkLst>
        </pc:spChg>
        <pc:spChg chg="add del mod">
          <ac:chgData name="ניר בטיש" userId="f920aef8-615c-4ffd-9d78-f2521d107dfe" providerId="ADAL" clId="{DC547972-0DEE-4952-8D2B-2B8D796C3A1E}" dt="2024-08-16T15:11:05.025" v="1051" actId="478"/>
          <ac:spMkLst>
            <pc:docMk/>
            <pc:sldMk cId="2446451451" sldId="264"/>
            <ac:spMk id="8" creationId="{AB1173FF-78AB-F5A0-64D7-5419FFC7FA07}"/>
          </ac:spMkLst>
        </pc:spChg>
        <pc:spChg chg="add mod ord">
          <ac:chgData name="ניר בטיש" userId="f920aef8-615c-4ffd-9d78-f2521d107dfe" providerId="ADAL" clId="{DC547972-0DEE-4952-8D2B-2B8D796C3A1E}" dt="2024-08-17T08:24:58.054" v="1624" actId="1076"/>
          <ac:spMkLst>
            <pc:docMk/>
            <pc:sldMk cId="2446451451" sldId="264"/>
            <ac:spMk id="9" creationId="{6937BA25-CB23-4DAB-3160-E48C60F10341}"/>
          </ac:spMkLst>
        </pc:spChg>
        <pc:spChg chg="add mod ord">
          <ac:chgData name="ניר בטיש" userId="f920aef8-615c-4ffd-9d78-f2521d107dfe" providerId="ADAL" clId="{DC547972-0DEE-4952-8D2B-2B8D796C3A1E}" dt="2024-08-16T15:27:45.044" v="1482" actId="166"/>
          <ac:spMkLst>
            <pc:docMk/>
            <pc:sldMk cId="2446451451" sldId="264"/>
            <ac:spMk id="10" creationId="{F4FDC037-E8E9-517B-D6C6-8B16EC68C7EF}"/>
          </ac:spMkLst>
        </pc:spChg>
        <pc:spChg chg="add mod ord">
          <ac:chgData name="ניר בטיש" userId="f920aef8-615c-4ffd-9d78-f2521d107dfe" providerId="ADAL" clId="{DC547972-0DEE-4952-8D2B-2B8D796C3A1E}" dt="2024-08-21T09:39:41.358" v="1862" actId="208"/>
          <ac:spMkLst>
            <pc:docMk/>
            <pc:sldMk cId="2446451451" sldId="264"/>
            <ac:spMk id="11" creationId="{8488CA66-AAD5-FCA7-993E-52FC5F720C2F}"/>
          </ac:spMkLst>
        </pc:spChg>
        <pc:spChg chg="add mod ord">
          <ac:chgData name="ניר בטיש" userId="f920aef8-615c-4ffd-9d78-f2521d107dfe" providerId="ADAL" clId="{DC547972-0DEE-4952-8D2B-2B8D796C3A1E}" dt="2024-08-21T09:40:17.749" v="1867" actId="208"/>
          <ac:spMkLst>
            <pc:docMk/>
            <pc:sldMk cId="2446451451" sldId="264"/>
            <ac:spMk id="12" creationId="{AB68A545-1A00-F252-3BD0-97065018BE01}"/>
          </ac:spMkLst>
        </pc:spChg>
        <pc:spChg chg="add mod ord">
          <ac:chgData name="ניר בטיש" userId="f920aef8-615c-4ffd-9d78-f2521d107dfe" providerId="ADAL" clId="{DC547972-0DEE-4952-8D2B-2B8D796C3A1E}" dt="2024-08-21T09:40:04.277" v="1864" actId="208"/>
          <ac:spMkLst>
            <pc:docMk/>
            <pc:sldMk cId="2446451451" sldId="264"/>
            <ac:spMk id="13" creationId="{FDA9E52B-C83B-5738-A9DA-5A85C63DEA0E}"/>
          </ac:spMkLst>
        </pc:spChg>
        <pc:spChg chg="add mod ord">
          <ac:chgData name="ניר בטיש" userId="f920aef8-615c-4ffd-9d78-f2521d107dfe" providerId="ADAL" clId="{DC547972-0DEE-4952-8D2B-2B8D796C3A1E}" dt="2024-08-21T09:40:09.206" v="1865" actId="208"/>
          <ac:spMkLst>
            <pc:docMk/>
            <pc:sldMk cId="2446451451" sldId="264"/>
            <ac:spMk id="14" creationId="{E6063D40-516E-01D2-DF21-9EF69F3B844C}"/>
          </ac:spMkLst>
        </pc:spChg>
        <pc:spChg chg="add mod ord">
          <ac:chgData name="ניר בטיש" userId="f920aef8-615c-4ffd-9d78-f2521d107dfe" providerId="ADAL" clId="{DC547972-0DEE-4952-8D2B-2B8D796C3A1E}" dt="2024-08-21T09:40:13.538" v="1866" actId="208"/>
          <ac:spMkLst>
            <pc:docMk/>
            <pc:sldMk cId="2446451451" sldId="264"/>
            <ac:spMk id="15" creationId="{C1D8326E-3DBD-25C4-6A5A-2153D303003A}"/>
          </ac:spMkLst>
        </pc:spChg>
        <pc:spChg chg="add mod ord">
          <ac:chgData name="ניר בטיש" userId="f920aef8-615c-4ffd-9d78-f2521d107dfe" providerId="ADAL" clId="{DC547972-0DEE-4952-8D2B-2B8D796C3A1E}" dt="2024-08-21T09:39:45.661" v="1863" actId="208"/>
          <ac:spMkLst>
            <pc:docMk/>
            <pc:sldMk cId="2446451451" sldId="264"/>
            <ac:spMk id="16" creationId="{9D24A499-990F-506A-321B-485FDC988C50}"/>
          </ac:spMkLst>
        </pc:spChg>
        <pc:spChg chg="add mod ord">
          <ac:chgData name="ניר בטיש" userId="f920aef8-615c-4ffd-9d78-f2521d107dfe" providerId="ADAL" clId="{DC547972-0DEE-4952-8D2B-2B8D796C3A1E}" dt="2024-08-21T09:40:23.866" v="1868" actId="208"/>
          <ac:spMkLst>
            <pc:docMk/>
            <pc:sldMk cId="2446451451" sldId="264"/>
            <ac:spMk id="17" creationId="{5A56CB2A-6273-2E12-B89F-25AAAD005E8C}"/>
          </ac:spMkLst>
        </pc:spChg>
        <pc:spChg chg="add mod ord">
          <ac:chgData name="ניר בטיש" userId="f920aef8-615c-4ffd-9d78-f2521d107dfe" providerId="ADAL" clId="{DC547972-0DEE-4952-8D2B-2B8D796C3A1E}" dt="2024-08-21T09:40:26.870" v="1869" actId="208"/>
          <ac:spMkLst>
            <pc:docMk/>
            <pc:sldMk cId="2446451451" sldId="264"/>
            <ac:spMk id="18" creationId="{5ADEC628-80B2-5E4C-B6F2-7FEEC83234D7}"/>
          </ac:spMkLst>
        </pc:spChg>
        <pc:spChg chg="add mod">
          <ac:chgData name="ניר בטיש" userId="f920aef8-615c-4ffd-9d78-f2521d107dfe" providerId="ADAL" clId="{DC547972-0DEE-4952-8D2B-2B8D796C3A1E}" dt="2024-08-17T08:40:42.496" v="1787" actId="1076"/>
          <ac:spMkLst>
            <pc:docMk/>
            <pc:sldMk cId="2446451451" sldId="264"/>
            <ac:spMk id="48" creationId="{555FC71B-FD12-74F9-DA6E-55AB461B37A3}"/>
          </ac:spMkLst>
        </pc:spChg>
        <pc:picChg chg="del mod modCrop">
          <ac:chgData name="ניר בטיש" userId="f920aef8-615c-4ffd-9d78-f2521d107dfe" providerId="ADAL" clId="{DC547972-0DEE-4952-8D2B-2B8D796C3A1E}" dt="2024-08-16T15:27:24.506" v="1477" actId="478"/>
          <ac:picMkLst>
            <pc:docMk/>
            <pc:sldMk cId="2446451451" sldId="264"/>
            <ac:picMk id="4" creationId="{3C0746EE-897B-F7F7-5E5C-8F048338F956}"/>
          </ac:picMkLst>
        </pc:picChg>
        <pc:picChg chg="add del mod modCrop">
          <ac:chgData name="ניר בטיש" userId="f920aef8-615c-4ffd-9d78-f2521d107dfe" providerId="ADAL" clId="{DC547972-0DEE-4952-8D2B-2B8D796C3A1E}" dt="2024-08-16T15:23:00.779" v="1374" actId="1076"/>
          <ac:picMkLst>
            <pc:docMk/>
            <pc:sldMk cId="2446451451" sldId="264"/>
            <ac:picMk id="5" creationId="{CC7BDB4C-CAFA-1494-DB3E-2C682B1EE7DA}"/>
          </ac:picMkLst>
        </pc:picChg>
        <pc:picChg chg="add mod modCrop">
          <ac:chgData name="ניר בטיש" userId="f920aef8-615c-4ffd-9d78-f2521d107dfe" providerId="ADAL" clId="{DC547972-0DEE-4952-8D2B-2B8D796C3A1E}" dt="2024-08-17T22:30:13.094" v="1789" actId="1076"/>
          <ac:picMkLst>
            <pc:docMk/>
            <pc:sldMk cId="2446451451" sldId="264"/>
            <ac:picMk id="47" creationId="{EB2E3797-72BD-1000-4018-165F4E477291}"/>
          </ac:picMkLst>
        </pc:picChg>
        <pc:cxnChg chg="add mod ord">
          <ac:chgData name="ניר בטיש" userId="f920aef8-615c-4ffd-9d78-f2521d107dfe" providerId="ADAL" clId="{DC547972-0DEE-4952-8D2B-2B8D796C3A1E}" dt="2024-08-17T08:36:02.865" v="1743" actId="14100"/>
          <ac:cxnSpMkLst>
            <pc:docMk/>
            <pc:sldMk cId="2446451451" sldId="264"/>
            <ac:cxnSpMk id="20" creationId="{BAAD35E4-F8DE-D519-E2B9-96A45E4D52E2}"/>
          </ac:cxnSpMkLst>
        </pc:cxnChg>
        <pc:cxnChg chg="add mod ord">
          <ac:chgData name="ניר בטיש" userId="f920aef8-615c-4ffd-9d78-f2521d107dfe" providerId="ADAL" clId="{DC547972-0DEE-4952-8D2B-2B8D796C3A1E}" dt="2024-08-17T08:34:30.637" v="1733" actId="14100"/>
          <ac:cxnSpMkLst>
            <pc:docMk/>
            <pc:sldMk cId="2446451451" sldId="264"/>
            <ac:cxnSpMk id="21" creationId="{F4FEDF28-69AF-7DC2-5E3C-155D8E4DF60D}"/>
          </ac:cxnSpMkLst>
        </pc:cxnChg>
        <pc:cxnChg chg="add mod ord">
          <ac:chgData name="ניר בטיש" userId="f920aef8-615c-4ffd-9d78-f2521d107dfe" providerId="ADAL" clId="{DC547972-0DEE-4952-8D2B-2B8D796C3A1E}" dt="2024-08-17T08:34:15.536" v="1731" actId="14100"/>
          <ac:cxnSpMkLst>
            <pc:docMk/>
            <pc:sldMk cId="2446451451" sldId="264"/>
            <ac:cxnSpMk id="24" creationId="{122BEB13-34FA-52C7-7252-0D9C261DE360}"/>
          </ac:cxnSpMkLst>
        </pc:cxnChg>
        <pc:cxnChg chg="add mod ord">
          <ac:chgData name="ניר בטיש" userId="f920aef8-615c-4ffd-9d78-f2521d107dfe" providerId="ADAL" clId="{DC547972-0DEE-4952-8D2B-2B8D796C3A1E}" dt="2024-08-17T08:34:01.669" v="1729" actId="14100"/>
          <ac:cxnSpMkLst>
            <pc:docMk/>
            <pc:sldMk cId="2446451451" sldId="264"/>
            <ac:cxnSpMk id="27" creationId="{6C1CD582-55DE-C835-4BC6-42555FC3B79E}"/>
          </ac:cxnSpMkLst>
        </pc:cxnChg>
        <pc:cxnChg chg="add mod ord">
          <ac:chgData name="ניר בטיש" userId="f920aef8-615c-4ffd-9d78-f2521d107dfe" providerId="ADAL" clId="{DC547972-0DEE-4952-8D2B-2B8D796C3A1E}" dt="2024-08-17T08:27:38.493" v="1647" actId="208"/>
          <ac:cxnSpMkLst>
            <pc:docMk/>
            <pc:sldMk cId="2446451451" sldId="264"/>
            <ac:cxnSpMk id="30" creationId="{C021DDBB-13D4-E774-1988-841C053BEC49}"/>
          </ac:cxnSpMkLst>
        </pc:cxnChg>
        <pc:cxnChg chg="add mod ord">
          <ac:chgData name="ניר בטיש" userId="f920aef8-615c-4ffd-9d78-f2521d107dfe" providerId="ADAL" clId="{DC547972-0DEE-4952-8D2B-2B8D796C3A1E}" dt="2024-08-17T08:34:05.018" v="1730" actId="14100"/>
          <ac:cxnSpMkLst>
            <pc:docMk/>
            <pc:sldMk cId="2446451451" sldId="264"/>
            <ac:cxnSpMk id="34" creationId="{7D49A7E4-3BCB-4E78-4938-E19F7B13D2CB}"/>
          </ac:cxnSpMkLst>
        </pc:cxnChg>
        <pc:cxnChg chg="add mod ord">
          <ac:chgData name="ניר בטיש" userId="f920aef8-615c-4ffd-9d78-f2521d107dfe" providerId="ADAL" clId="{DC547972-0DEE-4952-8D2B-2B8D796C3A1E}" dt="2024-08-18T14:30:06.449" v="1793" actId="14100"/>
          <ac:cxnSpMkLst>
            <pc:docMk/>
            <pc:sldMk cId="2446451451" sldId="264"/>
            <ac:cxnSpMk id="38" creationId="{9FA43A88-A964-D4F1-8A26-566455D8C9A6}"/>
          </ac:cxnSpMkLst>
        </pc:cxnChg>
        <pc:cxnChg chg="add mod ord">
          <ac:chgData name="ניר בטיש" userId="f920aef8-615c-4ffd-9d78-f2521d107dfe" providerId="ADAL" clId="{DC547972-0DEE-4952-8D2B-2B8D796C3A1E}" dt="2024-08-17T08:37:33.780" v="1745" actId="14100"/>
          <ac:cxnSpMkLst>
            <pc:docMk/>
            <pc:sldMk cId="2446451451" sldId="264"/>
            <ac:cxnSpMk id="41" creationId="{91B04C9D-EEB9-96F0-C0E0-AE7E7C0936B3}"/>
          </ac:cxnSpMkLst>
        </pc:cxnChg>
        <pc:cxnChg chg="add mod ord">
          <ac:chgData name="ניר בטיש" userId="f920aef8-615c-4ffd-9d78-f2521d107dfe" providerId="ADAL" clId="{DC547972-0DEE-4952-8D2B-2B8D796C3A1E}" dt="2024-08-17T08:37:23.409" v="1744" actId="14100"/>
          <ac:cxnSpMkLst>
            <pc:docMk/>
            <pc:sldMk cId="2446451451" sldId="264"/>
            <ac:cxnSpMk id="44" creationId="{8FFC72C0-B5FC-2EA9-3945-9ABE39DE48C0}"/>
          </ac:cxnSpMkLst>
        </pc:cxnChg>
        <pc:cxnChg chg="add del mod">
          <ac:chgData name="ניר בטיש" userId="f920aef8-615c-4ffd-9d78-f2521d107dfe" providerId="ADAL" clId="{DC547972-0DEE-4952-8D2B-2B8D796C3A1E}" dt="2024-08-18T14:29:59.446" v="1790" actId="478"/>
          <ac:cxnSpMkLst>
            <pc:docMk/>
            <pc:sldMk cId="2446451451" sldId="264"/>
            <ac:cxnSpMk id="88" creationId="{5968880A-D23A-561C-3052-82061C9EF649}"/>
          </ac:cxnSpMkLst>
        </pc:cxnChg>
      </pc:sldChg>
      <pc:sldChg chg="addSp delSp modSp add mod modAnim">
        <pc:chgData name="ניר בטיש" userId="f920aef8-615c-4ffd-9d78-f2521d107dfe" providerId="ADAL" clId="{DC547972-0DEE-4952-8D2B-2B8D796C3A1E}" dt="2024-08-19T11:33:00.422" v="1854" actId="1076"/>
        <pc:sldMkLst>
          <pc:docMk/>
          <pc:sldMk cId="2086749469" sldId="265"/>
        </pc:sldMkLst>
        <pc:spChg chg="mod">
          <ac:chgData name="ניר בטיש" userId="f920aef8-615c-4ffd-9d78-f2521d107dfe" providerId="ADAL" clId="{DC547972-0DEE-4952-8D2B-2B8D796C3A1E}" dt="2024-08-19T11:31:54.366" v="1831" actId="20577"/>
          <ac:spMkLst>
            <pc:docMk/>
            <pc:sldMk cId="2086749469" sldId="265"/>
            <ac:spMk id="6" creationId="{08D6FE47-C71A-F811-ADEC-7F6158D8F222}"/>
          </ac:spMkLst>
        </pc:spChg>
        <pc:spChg chg="del">
          <ac:chgData name="ניר בטיש" userId="f920aef8-615c-4ffd-9d78-f2521d107dfe" providerId="ADAL" clId="{DC547972-0DEE-4952-8D2B-2B8D796C3A1E}" dt="2024-08-19T11:32:17.116" v="1837" actId="478"/>
          <ac:spMkLst>
            <pc:docMk/>
            <pc:sldMk cId="2086749469" sldId="265"/>
            <ac:spMk id="9" creationId="{6937BA25-CB23-4DAB-3160-E48C60F10341}"/>
          </ac:spMkLst>
        </pc:spChg>
        <pc:spChg chg="del">
          <ac:chgData name="ניר בטיש" userId="f920aef8-615c-4ffd-9d78-f2521d107dfe" providerId="ADAL" clId="{DC547972-0DEE-4952-8D2B-2B8D796C3A1E}" dt="2024-08-19T11:32:17.116" v="1837" actId="478"/>
          <ac:spMkLst>
            <pc:docMk/>
            <pc:sldMk cId="2086749469" sldId="265"/>
            <ac:spMk id="10" creationId="{F4FDC037-E8E9-517B-D6C6-8B16EC68C7EF}"/>
          </ac:spMkLst>
        </pc:spChg>
        <pc:spChg chg="del">
          <ac:chgData name="ניר בטיש" userId="f920aef8-615c-4ffd-9d78-f2521d107dfe" providerId="ADAL" clId="{DC547972-0DEE-4952-8D2B-2B8D796C3A1E}" dt="2024-08-19T11:32:17.116" v="1837" actId="478"/>
          <ac:spMkLst>
            <pc:docMk/>
            <pc:sldMk cId="2086749469" sldId="265"/>
            <ac:spMk id="11" creationId="{8488CA66-AAD5-FCA7-993E-52FC5F720C2F}"/>
          </ac:spMkLst>
        </pc:spChg>
        <pc:spChg chg="del">
          <ac:chgData name="ניר בטיש" userId="f920aef8-615c-4ffd-9d78-f2521d107dfe" providerId="ADAL" clId="{DC547972-0DEE-4952-8D2B-2B8D796C3A1E}" dt="2024-08-19T11:32:17.116" v="1837" actId="478"/>
          <ac:spMkLst>
            <pc:docMk/>
            <pc:sldMk cId="2086749469" sldId="265"/>
            <ac:spMk id="12" creationId="{AB68A545-1A00-F252-3BD0-97065018BE01}"/>
          </ac:spMkLst>
        </pc:spChg>
        <pc:spChg chg="del">
          <ac:chgData name="ניר בטיש" userId="f920aef8-615c-4ffd-9d78-f2521d107dfe" providerId="ADAL" clId="{DC547972-0DEE-4952-8D2B-2B8D796C3A1E}" dt="2024-08-19T11:32:17.116" v="1837" actId="478"/>
          <ac:spMkLst>
            <pc:docMk/>
            <pc:sldMk cId="2086749469" sldId="265"/>
            <ac:spMk id="13" creationId="{FDA9E52B-C83B-5738-A9DA-5A85C63DEA0E}"/>
          </ac:spMkLst>
        </pc:spChg>
        <pc:spChg chg="del">
          <ac:chgData name="ניר בטיש" userId="f920aef8-615c-4ffd-9d78-f2521d107dfe" providerId="ADAL" clId="{DC547972-0DEE-4952-8D2B-2B8D796C3A1E}" dt="2024-08-19T11:32:17.116" v="1837" actId="478"/>
          <ac:spMkLst>
            <pc:docMk/>
            <pc:sldMk cId="2086749469" sldId="265"/>
            <ac:spMk id="14" creationId="{E6063D40-516E-01D2-DF21-9EF69F3B844C}"/>
          </ac:spMkLst>
        </pc:spChg>
        <pc:spChg chg="del">
          <ac:chgData name="ניר בטיש" userId="f920aef8-615c-4ffd-9d78-f2521d107dfe" providerId="ADAL" clId="{DC547972-0DEE-4952-8D2B-2B8D796C3A1E}" dt="2024-08-19T11:32:17.116" v="1837" actId="478"/>
          <ac:spMkLst>
            <pc:docMk/>
            <pc:sldMk cId="2086749469" sldId="265"/>
            <ac:spMk id="15" creationId="{C1D8326E-3DBD-25C4-6A5A-2153D303003A}"/>
          </ac:spMkLst>
        </pc:spChg>
        <pc:spChg chg="del">
          <ac:chgData name="ניר בטיש" userId="f920aef8-615c-4ffd-9d78-f2521d107dfe" providerId="ADAL" clId="{DC547972-0DEE-4952-8D2B-2B8D796C3A1E}" dt="2024-08-19T11:32:17.116" v="1837" actId="478"/>
          <ac:spMkLst>
            <pc:docMk/>
            <pc:sldMk cId="2086749469" sldId="265"/>
            <ac:spMk id="16" creationId="{9D24A499-990F-506A-321B-485FDC988C50}"/>
          </ac:spMkLst>
        </pc:spChg>
        <pc:spChg chg="del">
          <ac:chgData name="ניר בטיש" userId="f920aef8-615c-4ffd-9d78-f2521d107dfe" providerId="ADAL" clId="{DC547972-0DEE-4952-8D2B-2B8D796C3A1E}" dt="2024-08-19T11:32:17.116" v="1837" actId="478"/>
          <ac:spMkLst>
            <pc:docMk/>
            <pc:sldMk cId="2086749469" sldId="265"/>
            <ac:spMk id="17" creationId="{5A56CB2A-6273-2E12-B89F-25AAAD005E8C}"/>
          </ac:spMkLst>
        </pc:spChg>
        <pc:spChg chg="del">
          <ac:chgData name="ניר בטיש" userId="f920aef8-615c-4ffd-9d78-f2521d107dfe" providerId="ADAL" clId="{DC547972-0DEE-4952-8D2B-2B8D796C3A1E}" dt="2024-08-19T11:32:17.116" v="1837" actId="478"/>
          <ac:spMkLst>
            <pc:docMk/>
            <pc:sldMk cId="2086749469" sldId="265"/>
            <ac:spMk id="18" creationId="{5ADEC628-80B2-5E4C-B6F2-7FEEC83234D7}"/>
          </ac:spMkLst>
        </pc:spChg>
        <pc:spChg chg="del">
          <ac:chgData name="ניר בטיש" userId="f920aef8-615c-4ffd-9d78-f2521d107dfe" providerId="ADAL" clId="{DC547972-0DEE-4952-8D2B-2B8D796C3A1E}" dt="2024-08-19T11:32:17.116" v="1837" actId="478"/>
          <ac:spMkLst>
            <pc:docMk/>
            <pc:sldMk cId="2086749469" sldId="265"/>
            <ac:spMk id="48" creationId="{555FC71B-FD12-74F9-DA6E-55AB461B37A3}"/>
          </ac:spMkLst>
        </pc:spChg>
        <pc:picChg chg="add mod">
          <ac:chgData name="ניר בטיש" userId="f920aef8-615c-4ffd-9d78-f2521d107dfe" providerId="ADAL" clId="{DC547972-0DEE-4952-8D2B-2B8D796C3A1E}" dt="2024-08-19T11:33:00.422" v="1854" actId="1076"/>
          <ac:picMkLst>
            <pc:docMk/>
            <pc:sldMk cId="2086749469" sldId="265"/>
            <ac:picMk id="2" creationId="{1FB1BACD-FDED-8CB7-893C-308FF2902286}"/>
          </ac:picMkLst>
        </pc:picChg>
        <pc:picChg chg="mod modCrop">
          <ac:chgData name="ניר בטיש" userId="f920aef8-615c-4ffd-9d78-f2521d107dfe" providerId="ADAL" clId="{DC547972-0DEE-4952-8D2B-2B8D796C3A1E}" dt="2024-08-19T11:32:47.492" v="1845" actId="1076"/>
          <ac:picMkLst>
            <pc:docMk/>
            <pc:sldMk cId="2086749469" sldId="265"/>
            <ac:picMk id="5" creationId="{CC7BDB4C-CAFA-1494-DB3E-2C682B1EE7DA}"/>
          </ac:picMkLst>
        </pc:picChg>
        <pc:picChg chg="mod modCrop">
          <ac:chgData name="ניר בטיש" userId="f920aef8-615c-4ffd-9d78-f2521d107dfe" providerId="ADAL" clId="{DC547972-0DEE-4952-8D2B-2B8D796C3A1E}" dt="2024-08-19T11:31:35.837" v="1809" actId="1076"/>
          <ac:picMkLst>
            <pc:docMk/>
            <pc:sldMk cId="2086749469" sldId="265"/>
            <ac:picMk id="47" creationId="{EB2E3797-72BD-1000-4018-165F4E477291}"/>
          </ac:picMkLst>
        </pc:picChg>
        <pc:cxnChg chg="del mod">
          <ac:chgData name="ניר בטיש" userId="f920aef8-615c-4ffd-9d78-f2521d107dfe" providerId="ADAL" clId="{DC547972-0DEE-4952-8D2B-2B8D796C3A1E}" dt="2024-08-19T11:32:17.116" v="1837" actId="478"/>
          <ac:cxnSpMkLst>
            <pc:docMk/>
            <pc:sldMk cId="2086749469" sldId="265"/>
            <ac:cxnSpMk id="20" creationId="{BAAD35E4-F8DE-D519-E2B9-96A45E4D52E2}"/>
          </ac:cxnSpMkLst>
        </pc:cxnChg>
        <pc:cxnChg chg="del mod">
          <ac:chgData name="ניר בטיש" userId="f920aef8-615c-4ffd-9d78-f2521d107dfe" providerId="ADAL" clId="{DC547972-0DEE-4952-8D2B-2B8D796C3A1E}" dt="2024-08-19T11:32:17.116" v="1837" actId="478"/>
          <ac:cxnSpMkLst>
            <pc:docMk/>
            <pc:sldMk cId="2086749469" sldId="265"/>
            <ac:cxnSpMk id="21" creationId="{F4FEDF28-69AF-7DC2-5E3C-155D8E4DF60D}"/>
          </ac:cxnSpMkLst>
        </pc:cxnChg>
        <pc:cxnChg chg="del mod">
          <ac:chgData name="ניר בטיש" userId="f920aef8-615c-4ffd-9d78-f2521d107dfe" providerId="ADAL" clId="{DC547972-0DEE-4952-8D2B-2B8D796C3A1E}" dt="2024-08-19T11:32:17.116" v="1837" actId="478"/>
          <ac:cxnSpMkLst>
            <pc:docMk/>
            <pc:sldMk cId="2086749469" sldId="265"/>
            <ac:cxnSpMk id="24" creationId="{122BEB13-34FA-52C7-7252-0D9C261DE360}"/>
          </ac:cxnSpMkLst>
        </pc:cxnChg>
        <pc:cxnChg chg="del mod">
          <ac:chgData name="ניר בטיש" userId="f920aef8-615c-4ffd-9d78-f2521d107dfe" providerId="ADAL" clId="{DC547972-0DEE-4952-8D2B-2B8D796C3A1E}" dt="2024-08-19T11:32:17.116" v="1837" actId="478"/>
          <ac:cxnSpMkLst>
            <pc:docMk/>
            <pc:sldMk cId="2086749469" sldId="265"/>
            <ac:cxnSpMk id="27" creationId="{6C1CD582-55DE-C835-4BC6-42555FC3B79E}"/>
          </ac:cxnSpMkLst>
        </pc:cxnChg>
        <pc:cxnChg chg="del mod">
          <ac:chgData name="ניר בטיש" userId="f920aef8-615c-4ffd-9d78-f2521d107dfe" providerId="ADAL" clId="{DC547972-0DEE-4952-8D2B-2B8D796C3A1E}" dt="2024-08-19T11:32:17.116" v="1837" actId="478"/>
          <ac:cxnSpMkLst>
            <pc:docMk/>
            <pc:sldMk cId="2086749469" sldId="265"/>
            <ac:cxnSpMk id="30" creationId="{C021DDBB-13D4-E774-1988-841C053BEC49}"/>
          </ac:cxnSpMkLst>
        </pc:cxnChg>
        <pc:cxnChg chg="del mod">
          <ac:chgData name="ניר בטיש" userId="f920aef8-615c-4ffd-9d78-f2521d107dfe" providerId="ADAL" clId="{DC547972-0DEE-4952-8D2B-2B8D796C3A1E}" dt="2024-08-19T11:32:17.116" v="1837" actId="478"/>
          <ac:cxnSpMkLst>
            <pc:docMk/>
            <pc:sldMk cId="2086749469" sldId="265"/>
            <ac:cxnSpMk id="34" creationId="{7D49A7E4-3BCB-4E78-4938-E19F7B13D2CB}"/>
          </ac:cxnSpMkLst>
        </pc:cxnChg>
        <pc:cxnChg chg="del mod">
          <ac:chgData name="ניר בטיש" userId="f920aef8-615c-4ffd-9d78-f2521d107dfe" providerId="ADAL" clId="{DC547972-0DEE-4952-8D2B-2B8D796C3A1E}" dt="2024-08-19T11:32:17.116" v="1837" actId="478"/>
          <ac:cxnSpMkLst>
            <pc:docMk/>
            <pc:sldMk cId="2086749469" sldId="265"/>
            <ac:cxnSpMk id="38" creationId="{9FA43A88-A964-D4F1-8A26-566455D8C9A6}"/>
          </ac:cxnSpMkLst>
        </pc:cxnChg>
        <pc:cxnChg chg="del mod">
          <ac:chgData name="ניר בטיש" userId="f920aef8-615c-4ffd-9d78-f2521d107dfe" providerId="ADAL" clId="{DC547972-0DEE-4952-8D2B-2B8D796C3A1E}" dt="2024-08-19T11:32:17.116" v="1837" actId="478"/>
          <ac:cxnSpMkLst>
            <pc:docMk/>
            <pc:sldMk cId="2086749469" sldId="265"/>
            <ac:cxnSpMk id="41" creationId="{91B04C9D-EEB9-96F0-C0E0-AE7E7C0936B3}"/>
          </ac:cxnSpMkLst>
        </pc:cxnChg>
        <pc:cxnChg chg="del mod">
          <ac:chgData name="ניר בטיש" userId="f920aef8-615c-4ffd-9d78-f2521d107dfe" providerId="ADAL" clId="{DC547972-0DEE-4952-8D2B-2B8D796C3A1E}" dt="2024-08-19T11:32:17.116" v="1837" actId="478"/>
          <ac:cxnSpMkLst>
            <pc:docMk/>
            <pc:sldMk cId="2086749469" sldId="265"/>
            <ac:cxnSpMk id="44" creationId="{8FFC72C0-B5FC-2EA9-3945-9ABE39DE48C0}"/>
          </ac:cxnSpMkLst>
        </pc:cxnChg>
      </pc:sldChg>
    </pc:docChg>
  </pc:docChgLst>
  <pc:docChgLst>
    <pc:chgData name="ניר בטיש" userId="f920aef8-615c-4ffd-9d78-f2521d107dfe" providerId="ADAL" clId="{12CA001C-8910-41FF-A1CA-BD912AC1E023}"/>
    <pc:docChg chg="undo custSel modSld">
      <pc:chgData name="ניר בטיש" userId="f920aef8-615c-4ffd-9d78-f2521d107dfe" providerId="ADAL" clId="{12CA001C-8910-41FF-A1CA-BD912AC1E023}" dt="2024-08-26T07:52:03.065" v="232" actId="20577"/>
      <pc:docMkLst>
        <pc:docMk/>
      </pc:docMkLst>
      <pc:sldChg chg="modSp mod">
        <pc:chgData name="ניר בטיש" userId="f920aef8-615c-4ffd-9d78-f2521d107dfe" providerId="ADAL" clId="{12CA001C-8910-41FF-A1CA-BD912AC1E023}" dt="2024-08-25T20:21:41.628" v="125" actId="1076"/>
        <pc:sldMkLst>
          <pc:docMk/>
          <pc:sldMk cId="3949205841" sldId="258"/>
        </pc:sldMkLst>
        <pc:spChg chg="mod">
          <ac:chgData name="ניר בטיש" userId="f920aef8-615c-4ffd-9d78-f2521d107dfe" providerId="ADAL" clId="{12CA001C-8910-41FF-A1CA-BD912AC1E023}" dt="2024-08-25T20:21:41.628" v="125" actId="1076"/>
          <ac:spMkLst>
            <pc:docMk/>
            <pc:sldMk cId="3949205841" sldId="258"/>
            <ac:spMk id="3" creationId="{1E24F5D0-69B4-2A8C-D888-D4C446C143A6}"/>
          </ac:spMkLst>
        </pc:spChg>
      </pc:sldChg>
      <pc:sldChg chg="modSp mod">
        <pc:chgData name="ניר בטיש" userId="f920aef8-615c-4ffd-9d78-f2521d107dfe" providerId="ADAL" clId="{12CA001C-8910-41FF-A1CA-BD912AC1E023}" dt="2024-08-25T20:21:00.695" v="115" actId="14100"/>
        <pc:sldMkLst>
          <pc:docMk/>
          <pc:sldMk cId="893245658" sldId="259"/>
        </pc:sldMkLst>
        <pc:spChg chg="mod">
          <ac:chgData name="ניר בטיש" userId="f920aef8-615c-4ffd-9d78-f2521d107dfe" providerId="ADAL" clId="{12CA001C-8910-41FF-A1CA-BD912AC1E023}" dt="2024-08-25T20:21:00.695" v="115" actId="14100"/>
          <ac:spMkLst>
            <pc:docMk/>
            <pc:sldMk cId="893245658" sldId="259"/>
            <ac:spMk id="3" creationId="{3E5A75B4-8DE9-997E-3C79-C75D8BCF13D2}"/>
          </ac:spMkLst>
        </pc:spChg>
      </pc:sldChg>
      <pc:sldChg chg="modSp mod">
        <pc:chgData name="ניר בטיש" userId="f920aef8-615c-4ffd-9d78-f2521d107dfe" providerId="ADAL" clId="{12CA001C-8910-41FF-A1CA-BD912AC1E023}" dt="2024-08-26T07:52:03.065" v="232" actId="20577"/>
        <pc:sldMkLst>
          <pc:docMk/>
          <pc:sldMk cId="2840191944" sldId="260"/>
        </pc:sldMkLst>
        <pc:spChg chg="mod">
          <ac:chgData name="ניר בטיש" userId="f920aef8-615c-4ffd-9d78-f2521d107dfe" providerId="ADAL" clId="{12CA001C-8910-41FF-A1CA-BD912AC1E023}" dt="2024-08-26T07:52:03.065" v="232" actId="20577"/>
          <ac:spMkLst>
            <pc:docMk/>
            <pc:sldMk cId="2840191944" sldId="260"/>
            <ac:spMk id="3" creationId="{0DB48EA5-3D2C-B4D9-D603-503EDBDAD388}"/>
          </ac:spMkLst>
        </pc:spChg>
      </pc:sldChg>
      <pc:sldChg chg="delSp modSp mod">
        <pc:chgData name="ניר בטיש" userId="f920aef8-615c-4ffd-9d78-f2521d107dfe" providerId="ADAL" clId="{12CA001C-8910-41FF-A1CA-BD912AC1E023}" dt="2024-08-25T20:20:43.051" v="111" actId="1076"/>
        <pc:sldMkLst>
          <pc:docMk/>
          <pc:sldMk cId="2612004566" sldId="262"/>
        </pc:sldMkLst>
        <pc:spChg chg="del">
          <ac:chgData name="ניר בטיש" userId="f920aef8-615c-4ffd-9d78-f2521d107dfe" providerId="ADAL" clId="{12CA001C-8910-41FF-A1CA-BD912AC1E023}" dt="2024-08-25T20:14:56.871" v="65" actId="478"/>
          <ac:spMkLst>
            <pc:docMk/>
            <pc:sldMk cId="2612004566" sldId="262"/>
            <ac:spMk id="2" creationId="{486594BC-13B5-92B3-C4EA-A4E211ADA1F4}"/>
          </ac:spMkLst>
        </pc:spChg>
        <pc:spChg chg="mod">
          <ac:chgData name="ניר בטיש" userId="f920aef8-615c-4ffd-9d78-f2521d107dfe" providerId="ADAL" clId="{12CA001C-8910-41FF-A1CA-BD912AC1E023}" dt="2024-08-25T20:20:43.051" v="111" actId="1076"/>
          <ac:spMkLst>
            <pc:docMk/>
            <pc:sldMk cId="2612004566" sldId="262"/>
            <ac:spMk id="3" creationId="{0DB48EA5-3D2C-B4D9-D603-503EDBDAD388}"/>
          </ac:spMkLst>
        </pc:spChg>
      </pc:sldChg>
      <pc:sldChg chg="modSp mod">
        <pc:chgData name="ניר בטיש" userId="f920aef8-615c-4ffd-9d78-f2521d107dfe" providerId="ADAL" clId="{12CA001C-8910-41FF-A1CA-BD912AC1E023}" dt="2024-08-25T20:17:25.254" v="101" actId="20577"/>
        <pc:sldMkLst>
          <pc:docMk/>
          <pc:sldMk cId="834704462" sldId="263"/>
        </pc:sldMkLst>
        <pc:spChg chg="mod">
          <ac:chgData name="ניר בטיש" userId="f920aef8-615c-4ffd-9d78-f2521d107dfe" providerId="ADAL" clId="{12CA001C-8910-41FF-A1CA-BD912AC1E023}" dt="2024-08-25T20:17:25.254" v="101" actId="20577"/>
          <ac:spMkLst>
            <pc:docMk/>
            <pc:sldMk cId="834704462" sldId="263"/>
            <ac:spMk id="3" creationId="{3E5A75B4-8DE9-997E-3C79-C75D8BCF13D2}"/>
          </ac:spMkLst>
        </pc:spChg>
      </pc:sldChg>
      <pc:sldChg chg="modSp mod">
        <pc:chgData name="ניר בטיש" userId="f920aef8-615c-4ffd-9d78-f2521d107dfe" providerId="ADAL" clId="{12CA001C-8910-41FF-A1CA-BD912AC1E023}" dt="2024-08-25T20:20:16.467" v="107" actId="14100"/>
        <pc:sldMkLst>
          <pc:docMk/>
          <pc:sldMk cId="2446451451" sldId="264"/>
        </pc:sldMkLst>
        <pc:cxnChg chg="mod">
          <ac:chgData name="ניר בטיש" userId="f920aef8-615c-4ffd-9d78-f2521d107dfe" providerId="ADAL" clId="{12CA001C-8910-41FF-A1CA-BD912AC1E023}" dt="2024-08-25T20:20:16.467" v="107" actId="14100"/>
          <ac:cxnSpMkLst>
            <pc:docMk/>
            <pc:sldMk cId="2446451451" sldId="264"/>
            <ac:cxnSpMk id="34" creationId="{7D49A7E4-3BCB-4E78-4938-E19F7B13D2CB}"/>
          </ac:cxnSpMkLst>
        </pc:cxnChg>
      </pc:sldChg>
      <pc:sldChg chg="addSp modSp mod">
        <pc:chgData name="ניר בטיש" userId="f920aef8-615c-4ffd-9d78-f2521d107dfe" providerId="ADAL" clId="{12CA001C-8910-41FF-A1CA-BD912AC1E023}" dt="2024-08-25T20:34:56.169" v="203" actId="14100"/>
        <pc:sldMkLst>
          <pc:docMk/>
          <pc:sldMk cId="2086749469" sldId="265"/>
        </pc:sldMkLst>
        <pc:picChg chg="mod">
          <ac:chgData name="ניר בטיש" userId="f920aef8-615c-4ffd-9d78-f2521d107dfe" providerId="ADAL" clId="{12CA001C-8910-41FF-A1CA-BD912AC1E023}" dt="2024-08-25T20:34:33.859" v="198" actId="1076"/>
          <ac:picMkLst>
            <pc:docMk/>
            <pc:sldMk cId="2086749469" sldId="265"/>
            <ac:picMk id="2" creationId="{1FB1BACD-FDED-8CB7-893C-308FF2902286}"/>
          </ac:picMkLst>
        </pc:picChg>
        <pc:cxnChg chg="add mod">
          <ac:chgData name="ניר בטיש" userId="f920aef8-615c-4ffd-9d78-f2521d107dfe" providerId="ADAL" clId="{12CA001C-8910-41FF-A1CA-BD912AC1E023}" dt="2024-08-25T20:34:56.169" v="203" actId="14100"/>
          <ac:cxnSpMkLst>
            <pc:docMk/>
            <pc:sldMk cId="2086749469" sldId="265"/>
            <ac:cxnSpMk id="4" creationId="{68113779-3A58-9CB5-4BF0-BA58EC4D0961}"/>
          </ac:cxnSpMkLst>
        </pc:cxnChg>
      </pc:sldChg>
    </pc:docChg>
  </pc:docChgLst>
  <pc:docChgLst>
    <pc:chgData name="ניר בטיש" userId="f920aef8-615c-4ffd-9d78-f2521d107dfe" providerId="ADAL" clId="{20882AEF-1A90-4AAC-8902-C7E8A2AD2864}"/>
    <pc:docChg chg="undo redo custSel modSld">
      <pc:chgData name="ניר בטיש" userId="f920aef8-615c-4ffd-9d78-f2521d107dfe" providerId="ADAL" clId="{20882AEF-1A90-4AAC-8902-C7E8A2AD2864}" dt="2024-09-15T16:54:13.948" v="98" actId="166"/>
      <pc:docMkLst>
        <pc:docMk/>
      </pc:docMkLst>
      <pc:sldChg chg="addSp delSp modSp mod">
        <pc:chgData name="ניר בטיש" userId="f920aef8-615c-4ffd-9d78-f2521d107dfe" providerId="ADAL" clId="{20882AEF-1A90-4AAC-8902-C7E8A2AD2864}" dt="2024-09-15T16:49:19.074" v="53" actId="113"/>
        <pc:sldMkLst>
          <pc:docMk/>
          <pc:sldMk cId="1933227738" sldId="267"/>
        </pc:sldMkLst>
        <pc:spChg chg="add mod">
          <ac:chgData name="ניר בטיש" userId="f920aef8-615c-4ffd-9d78-f2521d107dfe" providerId="ADAL" clId="{20882AEF-1A90-4AAC-8902-C7E8A2AD2864}" dt="2024-09-15T16:46:34.058" v="2" actId="948"/>
          <ac:spMkLst>
            <pc:docMk/>
            <pc:sldMk cId="1933227738" sldId="267"/>
            <ac:spMk id="2" creationId="{5BCE3E5F-228A-41E3-6152-356381F2BF4D}"/>
          </ac:spMkLst>
        </pc:spChg>
        <pc:spChg chg="add del mod">
          <ac:chgData name="ניר בטיש" userId="f920aef8-615c-4ffd-9d78-f2521d107dfe" providerId="ADAL" clId="{20882AEF-1A90-4AAC-8902-C7E8A2AD2864}" dt="2024-09-15T16:46:46.200" v="6"/>
          <ac:spMkLst>
            <pc:docMk/>
            <pc:sldMk cId="1933227738" sldId="267"/>
            <ac:spMk id="3" creationId="{3E5A75B4-8DE9-997E-3C79-C75D8BCF13D2}"/>
          </ac:spMkLst>
        </pc:spChg>
        <pc:spChg chg="add mod">
          <ac:chgData name="ניר בטיש" userId="f920aef8-615c-4ffd-9d78-f2521d107dfe" providerId="ADAL" clId="{20882AEF-1A90-4AAC-8902-C7E8A2AD2864}" dt="2024-09-15T16:46:45.307" v="5"/>
          <ac:spMkLst>
            <pc:docMk/>
            <pc:sldMk cId="1933227738" sldId="267"/>
            <ac:spMk id="8" creationId="{01D436F8-2C1C-036C-561C-ABD66205E87A}"/>
          </ac:spMkLst>
        </pc:spChg>
        <pc:spChg chg="add mod">
          <ac:chgData name="ניר בטיש" userId="f920aef8-615c-4ffd-9d78-f2521d107dfe" providerId="ADAL" clId="{20882AEF-1A90-4AAC-8902-C7E8A2AD2864}" dt="2024-09-15T16:49:19.074" v="53" actId="113"/>
          <ac:spMkLst>
            <pc:docMk/>
            <pc:sldMk cId="1933227738" sldId="267"/>
            <ac:spMk id="9" creationId="{822ABD2A-9D3F-9407-5AAF-0241C5F72091}"/>
          </ac:spMkLst>
        </pc:spChg>
        <pc:spChg chg="add del mod">
          <ac:chgData name="ניר בטיש" userId="f920aef8-615c-4ffd-9d78-f2521d107dfe" providerId="ADAL" clId="{20882AEF-1A90-4AAC-8902-C7E8A2AD2864}" dt="2024-09-15T16:48:01.517" v="16" actId="478"/>
          <ac:spMkLst>
            <pc:docMk/>
            <pc:sldMk cId="1933227738" sldId="267"/>
            <ac:spMk id="10" creationId="{BB1A8306-58A2-BB3A-E807-033FF48121E3}"/>
          </ac:spMkLst>
        </pc:spChg>
        <pc:picChg chg="mod">
          <ac:chgData name="ניר בטיש" userId="f920aef8-615c-4ffd-9d78-f2521d107dfe" providerId="ADAL" clId="{20882AEF-1A90-4AAC-8902-C7E8A2AD2864}" dt="2024-09-15T16:48:56.605" v="50" actId="1076"/>
          <ac:picMkLst>
            <pc:docMk/>
            <pc:sldMk cId="1933227738" sldId="267"/>
            <ac:picMk id="4" creationId="{3C0746EE-897B-F7F7-5E5C-8F048338F956}"/>
          </ac:picMkLst>
        </pc:picChg>
      </pc:sldChg>
      <pc:sldChg chg="addSp delSp modSp mod">
        <pc:chgData name="ניר בטיש" userId="f920aef8-615c-4ffd-9d78-f2521d107dfe" providerId="ADAL" clId="{20882AEF-1A90-4AAC-8902-C7E8A2AD2864}" dt="2024-09-15T16:54:13.948" v="98" actId="166"/>
        <pc:sldMkLst>
          <pc:docMk/>
          <pc:sldMk cId="1633605702" sldId="268"/>
        </pc:sldMkLst>
        <pc:spChg chg="add">
          <ac:chgData name="ניר בטיש" userId="f920aef8-615c-4ffd-9d78-f2521d107dfe" providerId="ADAL" clId="{20882AEF-1A90-4AAC-8902-C7E8A2AD2864}" dt="2024-09-15T16:51:30.984" v="54"/>
          <ac:spMkLst>
            <pc:docMk/>
            <pc:sldMk cId="1633605702" sldId="268"/>
            <ac:spMk id="2" creationId="{E07E9EF8-8267-7C7A-E847-EE0DAF0242D1}"/>
          </ac:spMkLst>
        </pc:spChg>
        <pc:spChg chg="mod ord">
          <ac:chgData name="ניר בטיש" userId="f920aef8-615c-4ffd-9d78-f2521d107dfe" providerId="ADAL" clId="{20882AEF-1A90-4AAC-8902-C7E8A2AD2864}" dt="2024-09-15T16:53:58.472" v="97" actId="166"/>
          <ac:spMkLst>
            <pc:docMk/>
            <pc:sldMk cId="1633605702" sldId="268"/>
            <ac:spMk id="3" creationId="{3E5A75B4-8DE9-997E-3C79-C75D8BCF13D2}"/>
          </ac:spMkLst>
        </pc:spChg>
        <pc:spChg chg="ord">
          <ac:chgData name="ניר בטיש" userId="f920aef8-615c-4ffd-9d78-f2521d107dfe" providerId="ADAL" clId="{20882AEF-1A90-4AAC-8902-C7E8A2AD2864}" dt="2024-09-15T16:54:13.948" v="98" actId="166"/>
          <ac:spMkLst>
            <pc:docMk/>
            <pc:sldMk cId="1633605702" sldId="268"/>
            <ac:spMk id="6" creationId="{08D6FE47-C71A-F811-ADEC-7F6158D8F222}"/>
          </ac:spMkLst>
        </pc:spChg>
        <pc:picChg chg="del">
          <ac:chgData name="ניר בטיש" userId="f920aef8-615c-4ffd-9d78-f2521d107dfe" providerId="ADAL" clId="{20882AEF-1A90-4AAC-8902-C7E8A2AD2864}" dt="2024-09-15T16:53:35.697" v="86" actId="478"/>
          <ac:picMkLst>
            <pc:docMk/>
            <pc:sldMk cId="1633605702" sldId="268"/>
            <ac:picMk id="4" creationId="{3C0746EE-897B-F7F7-5E5C-8F048338F956}"/>
          </ac:picMkLst>
        </pc:picChg>
        <pc:picChg chg="add mod">
          <ac:chgData name="ניר בטיש" userId="f920aef8-615c-4ffd-9d78-f2521d107dfe" providerId="ADAL" clId="{20882AEF-1A90-4AAC-8902-C7E8A2AD2864}" dt="2024-09-15T16:53:44.781" v="92" actId="1076"/>
          <ac:picMkLst>
            <pc:docMk/>
            <pc:sldMk cId="1633605702" sldId="268"/>
            <ac:picMk id="8" creationId="{ABEA6550-7CEB-ED36-6DB5-86C50BAF6DAF}"/>
          </ac:picMkLst>
        </pc:picChg>
        <pc:picChg chg="add mod">
          <ac:chgData name="ניר בטיש" userId="f920aef8-615c-4ffd-9d78-f2521d107dfe" providerId="ADAL" clId="{20882AEF-1A90-4AAC-8902-C7E8A2AD2864}" dt="2024-09-15T16:53:53.542" v="96" actId="1076"/>
          <ac:picMkLst>
            <pc:docMk/>
            <pc:sldMk cId="1633605702" sldId="268"/>
            <ac:picMk id="9" creationId="{AC8BF494-DFB7-78C8-56AE-A13E45ADC5E7}"/>
          </ac:picMkLst>
        </pc:picChg>
      </pc:sldChg>
    </pc:docChg>
  </pc:docChgLst>
</pc:chgInfo>
</file>

<file path=ppt/media/image1.png>
</file>

<file path=ppt/media/image2.png>
</file>

<file path=ppt/media/image3.jpe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416591-84AD-43A0-9925-94529906CDD5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334D0C-403C-47DD-A5E1-9358959E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40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34D0C-403C-47DD-A5E1-9358959E81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014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34D0C-403C-47DD-A5E1-9358959E819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168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34D0C-403C-47DD-A5E1-9358959E819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740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34D0C-403C-47DD-A5E1-9358959E81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89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26943-A371-75B3-F7F2-D643D76240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C78709-50C7-C97F-7C97-436F6EDC80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129AC-E196-A981-892F-29F45F56D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ACA8C-D64B-44AA-95FD-F39462E839D4}" type="datetime1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24270-5A77-6E14-2105-0F9E0A052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AB28D-DF01-7620-0D00-C564363EF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36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F4F50-6808-7194-53B9-3BDBDC0AD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CD3745-CECC-CF4F-E24E-C2D5F21DA4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449AA4-E8F8-C82A-BCE3-0CB648D29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1C4E6-7588-456C-BC01-951A81E9FA85}" type="datetime1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36214-0BE4-21E0-1A92-6F9A66133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29741-3B8C-6F0F-BB0A-C6EB27977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12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4F3065-8D19-BA78-8ABA-DCA1ABC842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AE565F-2055-8149-03A6-CF8561F35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39092-C29A-172F-E96D-14FF77496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28E6E-BD2A-48AD-8D08-D5AA1E9EE0C2}" type="datetime1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6138A-C58B-1FD8-8A50-905E71A99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43EE1-6EA8-E5AD-0A92-AF7D61333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070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62C0D-547F-98B9-C5EF-A787F5D34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DFC7-2D04-DF0D-FC91-FDB6FD402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27133-AA47-61D1-F708-5746D5F4D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BBF6A-B7CA-4B63-8F78-CD1FDEFEB067}" type="datetime1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0C2D3-946B-C0C4-629F-553A39CED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62C8B-A3BE-122B-F429-1237076F3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575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686C1-02BB-6869-216F-16CDF1ECC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8D735-0231-F021-F2C0-8F0AFE85D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3CD9B-B80C-8232-5B8B-A18A8207F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948CD-4D9E-4629-95A5-C58F86838B89}" type="datetime1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3B290D-8CF2-ACFF-9980-B0FB72832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5135A-66E7-D78A-F290-9AAE40669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755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27F5A-111B-47F3-3893-B279E5D72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1B507-2B42-9F25-72B1-09B0C4C1E0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83EF6E-A55D-E29D-00AF-E15CD2068A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D96CFC-FEF5-6062-43D5-C9549FB57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F0F7-3FF7-4E42-8C21-219285F9AC6C}" type="datetime1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4E46F5-64E4-0B90-5769-D928CC2A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1A4C-97B2-89AA-D408-964128386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205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9F637-6308-EEDF-1041-3F61F1CDC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7DD3AD-07BE-1C96-3E5B-1570AB192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0ABFA-4A4C-5A46-760A-F4CBD9EAE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EB94DD-24EC-66E5-AB82-7F1CA631E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2DEDB3-6A07-B1CC-D47A-A7B93870A1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7AF367-782E-207B-8573-A8B636676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53C27-0F30-4598-8D33-ED73F3ADE706}" type="datetime1">
              <a:rPr lang="en-US" smtClean="0"/>
              <a:t>9/20/2024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F7B4EF-0700-A3DA-E9AF-4671C2D77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31DB42-4CAA-4AF4-920B-0AFC6B4F1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576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0C3DC-28A4-7DC3-0320-EE791515E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54700-7A2F-775C-BAC4-B92820661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999-77FF-4D60-9252-6321A196EACE}" type="datetime1">
              <a:rPr lang="en-US" smtClean="0"/>
              <a:t>9/20/2024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BB03AB-B1E0-82BB-5578-63A305E94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F42DC0-A9E5-A5A9-9276-4CE3A00AB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473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B2802D-AA50-A248-4F82-9574FE47E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6B035-32D8-443E-91E8-24AB2B2EA125}" type="datetime1">
              <a:rPr lang="en-US" smtClean="0"/>
              <a:t>9/20/2024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5FBB19-F1C3-11D9-A03E-48B2A713B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72139-CCCE-564D-D1E9-BB1E5FBCD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900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EB18E-C478-3442-E827-5C200DDBB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A87FB-3B9A-6DB4-35A0-8B2741E57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01E32B-218A-4C59-D6E5-D0B583836C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23831A-86D2-E7F1-0692-BD9153100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03201-D8E7-4CE1-86DE-028F60F6EE72}" type="datetime1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D0A6C1-6EA8-BAF0-0339-DE47AC26D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4ED7B8-503E-32FE-65AC-9B7FB9826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95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DAAE8-05CC-55DB-FC4D-C7677538B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866B9D-5962-0070-9E69-94B558AA3B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71216-C4D0-8537-FE35-4238E6595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D5A87-E263-0530-0ECA-92DE0EEE4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B5511-CC18-4602-8421-16F88205167C}" type="datetime1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31EE2D-2938-D15F-2683-9A232C476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C365F7-92B6-CF5E-78A2-3DBB6276B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67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3CED39-BE46-C5FC-CB36-168751FE5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C0A3C9-A092-68B3-F2F3-EBE888D49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61CDE-2488-745A-AB6B-4399A4CD8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CCF636-9609-4510-A926-497B3C5766B6}" type="datetime1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47DA5-BD00-793B-A208-D5D0B3AE13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C19DC-3B05-8F90-90FA-F007FB575C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0468F3-032B-49D8-8C9E-469928EF8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987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B74F5-1B23-C4D6-6902-4A70319065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903" y="3177371"/>
            <a:ext cx="10640754" cy="1245472"/>
          </a:xfrm>
        </p:spPr>
        <p:txBody>
          <a:bodyPr anchor="b">
            <a:noAutofit/>
          </a:bodyPr>
          <a:lstStyle/>
          <a:p>
            <a:r>
              <a:rPr lang="en-US" sz="4000" b="1" dirty="0">
                <a:solidFill>
                  <a:schemeClr val="tx2"/>
                </a:solidFill>
              </a:rPr>
              <a:t>Capstone Project Phase 2</a:t>
            </a:r>
            <a:br>
              <a:rPr lang="he-IL" sz="4000" b="1" dirty="0">
                <a:solidFill>
                  <a:schemeClr val="tx2"/>
                </a:solidFill>
              </a:rPr>
            </a:br>
            <a:r>
              <a:rPr lang="en-US" sz="4000" b="1" dirty="0">
                <a:solidFill>
                  <a:schemeClr val="tx2"/>
                </a:solidFill>
              </a:rPr>
              <a:t>Shelter Construction Information System</a:t>
            </a:r>
            <a:endParaRPr lang="en-US" sz="4000" dirty="0">
              <a:solidFill>
                <a:schemeClr val="tx2"/>
              </a:solidFill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F4742AA0-01FB-3924-795B-1323DC524F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9866" y="4322360"/>
            <a:ext cx="9347221" cy="2502146"/>
          </a:xfrm>
        </p:spPr>
        <p:txBody>
          <a:bodyPr anchor="ctr">
            <a:normAutofit lnSpcReduction="10000"/>
          </a:bodyPr>
          <a:lstStyle/>
          <a:p>
            <a:pPr rtl="0"/>
            <a:r>
              <a:rPr lang="en-US" sz="2800" b="1" dirty="0">
                <a:solidFill>
                  <a:schemeClr val="tx2"/>
                </a:solidFill>
              </a:rPr>
              <a:t>Project Supervisor: </a:t>
            </a:r>
            <a:endParaRPr lang="he-IL" sz="2800" b="1" dirty="0">
              <a:solidFill>
                <a:schemeClr val="tx2"/>
              </a:solidFill>
            </a:endParaRPr>
          </a:p>
          <a:p>
            <a:pPr rtl="0"/>
            <a:r>
              <a:rPr lang="en-US" sz="2800" dirty="0">
                <a:solidFill>
                  <a:schemeClr val="tx2"/>
                </a:solidFill>
              </a:rPr>
              <a:t>Assoc. Prof. Zeev Barzily.</a:t>
            </a:r>
            <a:endParaRPr lang="he-IL" sz="2800" b="1" dirty="0">
              <a:solidFill>
                <a:schemeClr val="tx2"/>
              </a:solidFill>
            </a:endParaRPr>
          </a:p>
          <a:p>
            <a:pPr rtl="0"/>
            <a:r>
              <a:rPr lang="en-US" sz="2800" b="1" dirty="0">
                <a:solidFill>
                  <a:schemeClr val="tx2"/>
                </a:solidFill>
              </a:rPr>
              <a:t>Presented by:</a:t>
            </a:r>
          </a:p>
          <a:p>
            <a:pPr rtl="0"/>
            <a:r>
              <a:rPr lang="en-US" sz="2800" dirty="0">
                <a:solidFill>
                  <a:schemeClr val="tx2"/>
                </a:solidFill>
              </a:rPr>
              <a:t>Almog Khaikin</a:t>
            </a:r>
          </a:p>
          <a:p>
            <a:pPr rtl="0"/>
            <a:r>
              <a:rPr lang="en-US" sz="2800" dirty="0">
                <a:solidFill>
                  <a:schemeClr val="tx2"/>
                </a:solidFill>
              </a:rPr>
              <a:t>Nir Betesh</a:t>
            </a:r>
            <a:endParaRPr lang="he-IL" sz="2800" dirty="0">
              <a:solidFill>
                <a:schemeClr val="tx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24F77708-BF2E-8FD8-2ADF-003F825206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5" t="51769" r="48848" b="25732"/>
          <a:stretch/>
        </p:blipFill>
        <p:spPr>
          <a:xfrm>
            <a:off x="9261231" y="-380067"/>
            <a:ext cx="3232502" cy="25544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7" name="Picture 6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45C3A6D6-74AF-0454-F0ED-4D40A41981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15" t="22726" r="17629" b="51625"/>
          <a:stretch/>
        </p:blipFill>
        <p:spPr>
          <a:xfrm>
            <a:off x="-539262" y="4079630"/>
            <a:ext cx="4261723" cy="3158437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5" name="תמונה 3">
            <a:extLst>
              <a:ext uri="{FF2B5EF4-FFF2-40B4-BE49-F238E27FC236}">
                <a16:creationId xmlns:a16="http://schemas.microsoft.com/office/drawing/2014/main" id="{BEB9DC1A-1091-1544-D802-B9E8E42B15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42" y="384223"/>
            <a:ext cx="11525864" cy="2708583"/>
          </a:xfrm>
          <a:prstGeom prst="rect">
            <a:avLst/>
          </a:prstGeom>
          <a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tile tx="0" ty="0" sx="100000" sy="100000" flip="none" algn="tl"/>
          </a:blipFill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0733C1A-6B6C-27E9-B75C-F4E31E879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1</a:t>
            </a:fld>
            <a:endParaRPr lang="en-US"/>
          </a:p>
        </p:txBody>
      </p:sp>
      <p:pic>
        <p:nvPicPr>
          <p:cNvPr id="9" name="Picture 8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66CE4E79-ED32-D99F-2DDE-0FBF4EE9CC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7" t="24213" r="19149" b="26010"/>
          <a:stretch/>
        </p:blipFill>
        <p:spPr>
          <a:xfrm>
            <a:off x="9506622" y="4372248"/>
            <a:ext cx="2891024" cy="263247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8381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CC7BDB4C-CAFA-1494-DB3E-2C682B1EE7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3" t="35398" r="18201" b="25491"/>
          <a:stretch/>
        </p:blipFill>
        <p:spPr>
          <a:xfrm>
            <a:off x="9053362" y="-313214"/>
            <a:ext cx="4038601" cy="268224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03A46-0335-BD6B-62F1-15C32F66C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10</a:t>
            </a:fld>
            <a:endParaRPr lang="en-US"/>
          </a:p>
        </p:txBody>
      </p:sp>
      <p:pic>
        <p:nvPicPr>
          <p:cNvPr id="8" name="Picture 7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ABEA6550-7CEB-ED36-6DB5-86C50BAF6D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7" t="24213" r="19149" b="26010"/>
          <a:stretch/>
        </p:blipFill>
        <p:spPr>
          <a:xfrm>
            <a:off x="8808720" y="4715021"/>
            <a:ext cx="1654342" cy="1506393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9" name="Picture 8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AC8BF494-DFB7-78C8-56AE-A13E45ADC5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7" t="24213" r="19149" b="26010"/>
          <a:stretch/>
        </p:blipFill>
        <p:spPr>
          <a:xfrm>
            <a:off x="-632545" y="5017135"/>
            <a:ext cx="2941489" cy="267842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A75B4-8DE9-997E-3C79-C75D8BCF1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40440" cy="4895215"/>
          </a:xfrm>
        </p:spPr>
        <p:txBody>
          <a:bodyPr>
            <a:noAutofit/>
          </a:bodyPr>
          <a:lstStyle/>
          <a:p>
            <a:r>
              <a:rPr lang="en-US" sz="2400" dirty="0"/>
              <a:t>Agile development methodology with sprints allowed for flexibility and iterative improvements.</a:t>
            </a:r>
          </a:p>
          <a:p>
            <a:r>
              <a:rPr lang="en-US" sz="2400" dirty="0"/>
              <a:t>Svelte, SvelteKit, TypeScript, and Drizzle enabled efficient, type-safe, and scalable application development.</a:t>
            </a:r>
          </a:p>
          <a:p>
            <a:r>
              <a:rPr lang="en-US" sz="2400" dirty="0"/>
              <a:t>Continuous testing using Jest ensured the system's stability, catching regressions and maintaining code quality.</a:t>
            </a:r>
          </a:p>
          <a:p>
            <a:r>
              <a:rPr lang="en-US" sz="2400" dirty="0"/>
              <a:t>Role-based access control enhanced security by restricting critical operations to authorized users only.</a:t>
            </a:r>
          </a:p>
          <a:p>
            <a:r>
              <a:rPr lang="en-US" sz="2400" dirty="0"/>
              <a:t>Clear team roles and management features streamlined communication and increased project efficiency.</a:t>
            </a:r>
          </a:p>
          <a:p>
            <a:r>
              <a:rPr lang="en-US" sz="2400" dirty="0"/>
              <a:t>The system's design ensures scalability, with flexibility for managing detailed contract and inventory data.</a:t>
            </a:r>
            <a:endParaRPr lang="en-US" sz="18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8D6FE47-C71A-F811-ADEC-7F6158D8F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Conclusions</a:t>
            </a:r>
          </a:p>
        </p:txBody>
      </p:sp>
    </p:spTree>
    <p:extLst>
      <p:ext uri="{BB962C8B-B14F-4D97-AF65-F5344CB8AC3E}">
        <p14:creationId xmlns:p14="http://schemas.microsoft.com/office/powerpoint/2010/main" val="1633605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CC7BDB4C-CAFA-1494-DB3E-2C682B1EE7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89" t="23288" r="16977" b="42511"/>
          <a:stretch/>
        </p:blipFill>
        <p:spPr>
          <a:xfrm>
            <a:off x="8097264" y="4903873"/>
            <a:ext cx="4015230" cy="234552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03A46-0335-BD6B-62F1-15C32F66C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11</a:t>
            </a:fld>
            <a:endParaRPr lang="en-US"/>
          </a:p>
        </p:txBody>
      </p:sp>
      <p:pic>
        <p:nvPicPr>
          <p:cNvPr id="47" name="Picture 46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EB2E3797-72BD-1000-4018-165F4E47729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11" t="47954" r="19286" b="25996"/>
          <a:stretch/>
        </p:blipFill>
        <p:spPr>
          <a:xfrm>
            <a:off x="1269588" y="-995404"/>
            <a:ext cx="9408160" cy="453874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8D6FE47-C71A-F811-ADEC-7F6158D8F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Demonstration</a:t>
            </a:r>
          </a:p>
        </p:txBody>
      </p:sp>
      <p:pic>
        <p:nvPicPr>
          <p:cNvPr id="2" name="Guide Video - Shelter Manager System">
            <a:hlinkClick r:id="" action="ppaction://media"/>
            <a:extLst>
              <a:ext uri="{FF2B5EF4-FFF2-40B4-BE49-F238E27FC236}">
                <a16:creationId xmlns:a16="http://schemas.microsoft.com/office/drawing/2014/main" id="{1FB1BACD-FDED-8CB7-893C-308FF29022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81401" y="1644947"/>
            <a:ext cx="5029199" cy="5029199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8113779-3A58-9CB5-4BF0-BA58EC4D0961}"/>
              </a:ext>
            </a:extLst>
          </p:cNvPr>
          <p:cNvCxnSpPr>
            <a:cxnSpLocks/>
          </p:cNvCxnSpPr>
          <p:nvPr/>
        </p:nvCxnSpPr>
        <p:spPr>
          <a:xfrm flipV="1">
            <a:off x="3581401" y="6644640"/>
            <a:ext cx="5029199" cy="29506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6749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7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CC7BDB4C-CAFA-1494-DB3E-2C682B1EE7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3" t="35398" r="18201" b="25491"/>
          <a:stretch/>
        </p:blipFill>
        <p:spPr>
          <a:xfrm>
            <a:off x="9053362" y="-313214"/>
            <a:ext cx="4038601" cy="268224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03A46-0335-BD6B-62F1-15C32F66C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ABEA6550-7CEB-ED36-6DB5-86C50BAF6D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7" t="24213" r="19149" b="26010"/>
          <a:stretch/>
        </p:blipFill>
        <p:spPr>
          <a:xfrm>
            <a:off x="8808720" y="4715021"/>
            <a:ext cx="1654342" cy="1506393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9" name="Picture 8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AC8BF494-DFB7-78C8-56AE-A13E45ADC5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7" t="24213" r="19149" b="26010"/>
          <a:stretch/>
        </p:blipFill>
        <p:spPr>
          <a:xfrm>
            <a:off x="-632545" y="5017135"/>
            <a:ext cx="2941489" cy="267842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8D6FE47-C71A-F811-ADEC-7F6158D8F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03542"/>
            <a:ext cx="10515600" cy="225091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 you!</a:t>
            </a:r>
            <a:b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03354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7A268-D1BF-FCA7-5D1F-D421A08C0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</p:txBody>
      </p:sp>
      <p:pic>
        <p:nvPicPr>
          <p:cNvPr id="9" name="Picture 8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1FD995F3-BF4B-CA20-527C-6DBEF40670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50" t="24468" r="18901" b="35400"/>
          <a:stretch/>
        </p:blipFill>
        <p:spPr>
          <a:xfrm>
            <a:off x="-586154" y="2930769"/>
            <a:ext cx="4970585" cy="435133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12" name="Picture 11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7B64A648-0CC5-C2CA-7CEE-FB7B4E023E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46" t="22427" r="42959" b="25051"/>
          <a:stretch/>
        </p:blipFill>
        <p:spPr>
          <a:xfrm>
            <a:off x="10217609" y="993434"/>
            <a:ext cx="2255745" cy="3602012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ED4EF29-A513-4076-2F10-EEA05C260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2102"/>
            <a:ext cx="10949940" cy="4351338"/>
          </a:xfrm>
        </p:spPr>
        <p:txBody>
          <a:bodyPr/>
          <a:lstStyle/>
          <a:p>
            <a:pPr>
              <a:spcBef>
                <a:spcPts val="1300"/>
              </a:spcBef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Project Purpose: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To digitize and streamline the operations of a shelter construction company, transitioning from manual, paper-based processes to an efficient, automated system.</a:t>
            </a:r>
          </a:p>
          <a:p>
            <a:pPr marL="0" indent="0">
              <a:spcBef>
                <a:spcPts val="1300"/>
              </a:spcBef>
              <a:buNone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1300"/>
              </a:spcBef>
            </a:pPr>
            <a:r>
              <a:rPr lang="en-US" sz="2400" b="1" dirty="0"/>
              <a:t>The Problem</a:t>
            </a:r>
            <a:r>
              <a:rPr lang="en-US" sz="2400" dirty="0"/>
              <a:t>: Managing shelter construction through manual processes is time-consuming, error-prone, and inefficient. The need for a digital solution is crucial to improve project management, inventory control, and scheduling.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55EA5D1-93E1-719E-150F-5480CDE87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42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462D1191-D650-C96A-E036-5F5F478A0A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60" t="23903" r="19130" b="25995"/>
          <a:stretch/>
        </p:blipFill>
        <p:spPr>
          <a:xfrm>
            <a:off x="8610601" y="3065463"/>
            <a:ext cx="5227320" cy="476789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5" name="Picture 4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35DC317D-96EB-50D7-79A4-9157FA1A07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27" t="24213" r="19149" b="26010"/>
          <a:stretch/>
        </p:blipFill>
        <p:spPr>
          <a:xfrm>
            <a:off x="-1310641" y="-883921"/>
            <a:ext cx="3749041" cy="341376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E253E8B-96F5-BF0F-F7ED-47BB64B39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4F5D0-69B4-2A8C-D888-D4C446C14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976"/>
            <a:ext cx="11018520" cy="4767899"/>
          </a:xfrm>
        </p:spPr>
        <p:txBody>
          <a:bodyPr>
            <a:noAutofit/>
          </a:bodyPr>
          <a:lstStyle/>
          <a:p>
            <a:pPr>
              <a:buSzPct val="120000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Contract Management: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Create and manage contracts, with detailed tracking for each apartment.</a:t>
            </a:r>
          </a:p>
          <a:p>
            <a:pPr>
              <a:buSzPct val="120000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Inventory Tracking: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Real-time material tracking with alerts for low inventory to prevent shortages and theft.</a:t>
            </a:r>
          </a:p>
          <a:p>
            <a:pPr>
              <a:buSzPct val="120000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Installer Scheduling: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Schedule and track installer tasks efficiently.</a:t>
            </a:r>
          </a:p>
          <a:p>
            <a:pPr>
              <a:buSzPct val="120000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User Role Management: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Implement role-based access for different user roles.</a:t>
            </a:r>
          </a:p>
          <a:p>
            <a:pPr>
              <a:buSzPct val="120000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Goal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To develop a user-friendly system that automates and streamlines the company's key operations.</a:t>
            </a:r>
          </a:p>
          <a:p>
            <a:endParaRPr lang="en-US" sz="26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6EBD22-D084-3124-C8C5-1D3C7DDF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205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3C0746EE-897B-F7F7-5E5C-8F048338F9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69" t="25041" r="19548" b="43881"/>
          <a:stretch/>
        </p:blipFill>
        <p:spPr>
          <a:xfrm>
            <a:off x="541381" y="3901440"/>
            <a:ext cx="5828940" cy="332168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5" name="Picture 4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CC7BDB4C-CAFA-1494-DB3E-2C682B1EE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05" t="34064" r="19648" b="25713"/>
          <a:stretch/>
        </p:blipFill>
        <p:spPr>
          <a:xfrm>
            <a:off x="6614159" y="-289560"/>
            <a:ext cx="3794761" cy="275844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A75B4-8DE9-997E-3C79-C75D8BCF1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140440" cy="5030151"/>
          </a:xfrm>
        </p:spPr>
        <p:txBody>
          <a:bodyPr>
            <a:normAutofit/>
          </a:bodyPr>
          <a:lstStyle/>
          <a:p>
            <a:r>
              <a:rPr lang="en-US" b="1" dirty="0"/>
              <a:t>System Architecture</a:t>
            </a:r>
            <a:endParaRPr lang="en-US" dirty="0"/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b="1" dirty="0"/>
              <a:t>Frontend</a:t>
            </a:r>
            <a:r>
              <a:rPr lang="en-US" dirty="0"/>
              <a:t>: Built with Svelte and SvelteKit for a responsive, user-friendly interface.</a:t>
            </a:r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b="1" dirty="0"/>
              <a:t>Backend</a:t>
            </a:r>
            <a:r>
              <a:rPr lang="en-US" dirty="0"/>
              <a:t>: Powered by SvelteKit, handling data requests and business logic.</a:t>
            </a:r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b="1" dirty="0"/>
              <a:t>Database</a:t>
            </a:r>
            <a:r>
              <a:rPr lang="en-US" dirty="0"/>
              <a:t>: Drizzle database for secure and efficient data storage.</a:t>
            </a:r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b="1" dirty="0"/>
              <a:t>TypeScript</a:t>
            </a:r>
            <a:r>
              <a:rPr lang="en-US" dirty="0"/>
              <a:t>: Ensures strong typing and reduces errors in the codebase.</a:t>
            </a:r>
          </a:p>
          <a:p>
            <a:pPr marL="457200" lvl="1" indent="0">
              <a:buSzPct val="70000"/>
              <a:buNone/>
            </a:pPr>
            <a:endParaRPr lang="en-US" dirty="0"/>
          </a:p>
          <a:p>
            <a:r>
              <a:rPr lang="en-US" b="1" dirty="0"/>
              <a:t>Functionality</a:t>
            </a:r>
            <a:endParaRPr lang="en-US" dirty="0"/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b="1" dirty="0"/>
              <a:t>Seamless User Experience</a:t>
            </a:r>
            <a:r>
              <a:rPr lang="en-US" dirty="0"/>
              <a:t>: Intuitive interface tailored to non-technical users.</a:t>
            </a:r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b="1" dirty="0"/>
              <a:t>Robust Data Management</a:t>
            </a:r>
            <a:r>
              <a:rPr lang="en-US" dirty="0"/>
              <a:t>: Secure handling of contracts, inventory, and scheduling data.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8D6FE47-C71A-F811-ADEC-7F6158D8F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Solution Overview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03A46-0335-BD6B-62F1-15C32F66C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45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20AD4DBA-15FA-401B-5D5D-28AA1677D6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3" t="34844" r="19763" b="26232"/>
          <a:stretch/>
        </p:blipFill>
        <p:spPr>
          <a:xfrm>
            <a:off x="198121" y="-243841"/>
            <a:ext cx="4876800" cy="339852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5" name="Picture 4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C0759D87-15F3-9EA4-E55A-4ACD1E9779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5" t="24287" r="18827" b="43713"/>
          <a:stretch/>
        </p:blipFill>
        <p:spPr>
          <a:xfrm>
            <a:off x="6781801" y="4953000"/>
            <a:ext cx="3794759" cy="219456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48EA5-3D2C-B4D9-D603-503EDBDAD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4000"/>
            <a:ext cx="11155680" cy="5227319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sz="3400" b="1" dirty="0"/>
              <a:t>Contract Management: </a:t>
            </a:r>
            <a:r>
              <a:rPr lang="en-US" sz="3400" dirty="0"/>
              <a:t>Create and manage contracts with detailed tracking for each apartment shelter building within multi-unit buildings.</a:t>
            </a:r>
          </a:p>
          <a:p>
            <a:pPr>
              <a:lnSpc>
                <a:spcPct val="120000"/>
              </a:lnSpc>
            </a:pPr>
            <a:r>
              <a:rPr lang="en-US" sz="3400" b="1" dirty="0"/>
              <a:t>Inventory Tracking: </a:t>
            </a:r>
            <a:r>
              <a:rPr lang="en-US" sz="3400" dirty="0"/>
              <a:t>Monitor inventory levels in real-time, with automated alerts for low stocks to prevent shortages and thefts.</a:t>
            </a:r>
          </a:p>
          <a:p>
            <a:pPr>
              <a:lnSpc>
                <a:spcPct val="120000"/>
              </a:lnSpc>
            </a:pPr>
            <a:r>
              <a:rPr lang="en-US" sz="3400" b="1" dirty="0"/>
              <a:t>Installer Scheduling: </a:t>
            </a:r>
            <a:r>
              <a:rPr lang="en-US" sz="3400" dirty="0"/>
              <a:t>Schedule tasks for installers, with real-time tracking of progress to ensure timely completion of projects.</a:t>
            </a:r>
          </a:p>
          <a:p>
            <a:pPr>
              <a:lnSpc>
                <a:spcPct val="120000"/>
              </a:lnSpc>
            </a:pPr>
            <a:r>
              <a:rPr lang="en-US" sz="3400" b="1" dirty="0"/>
              <a:t>User Role Management: </a:t>
            </a:r>
            <a:r>
              <a:rPr lang="en-US" sz="3400" dirty="0"/>
              <a:t>Role-based access control to ensure that users only interact with the system features relevant to their roles.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3400" b="1" dirty="0"/>
              <a:t>Impact</a:t>
            </a:r>
            <a:r>
              <a:rPr lang="en-US" sz="3400" dirty="0"/>
              <a:t>:</a:t>
            </a:r>
            <a:br>
              <a:rPr lang="en-US" sz="3400" dirty="0"/>
            </a:br>
            <a:r>
              <a:rPr lang="en-US" sz="3400" dirty="0"/>
              <a:t>These features ensure the company operates efficiently, reduces errors, and maintains accountability across all projects.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A8D4EA4-CC1F-5FE9-E18A-C72E7ADDD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Key Features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C0AEA8-EEB7-C7B9-DE13-F0C47BBD0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191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20AD4DBA-15FA-401B-5D5D-28AA1677D6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54" t="35193" r="19005" b="24712"/>
          <a:stretch/>
        </p:blipFill>
        <p:spPr>
          <a:xfrm>
            <a:off x="345329" y="-213360"/>
            <a:ext cx="4790551" cy="350075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5" name="Picture 4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C0759D87-15F3-9EA4-E55A-4ACD1E9779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55" t="24732" r="18345" b="42824"/>
          <a:stretch/>
        </p:blipFill>
        <p:spPr>
          <a:xfrm>
            <a:off x="6644639" y="4983479"/>
            <a:ext cx="3962401" cy="222504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48EA5-3D2C-B4D9-D603-503EDBDAD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8607"/>
            <a:ext cx="11155680" cy="5066348"/>
          </a:xfrm>
        </p:spPr>
        <p:txBody>
          <a:bodyPr>
            <a:normAutofit fontScale="85000" lnSpcReduction="10000"/>
          </a:bodyPr>
          <a:lstStyle/>
          <a:p>
            <a:r>
              <a:rPr lang="en-US" sz="3000" b="1" dirty="0"/>
              <a:t>Usability</a:t>
            </a:r>
            <a:endParaRPr lang="en-US" sz="3500" dirty="0"/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3000" b="1" dirty="0"/>
              <a:t>User Feedback</a:t>
            </a:r>
            <a:r>
              <a:rPr lang="en-US" sz="3000" dirty="0"/>
              <a:t>: Easy to use the system.</a:t>
            </a:r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3000" b="1" dirty="0"/>
              <a:t>Training Time</a:t>
            </a:r>
            <a:r>
              <a:rPr lang="en-US" sz="3000" dirty="0"/>
              <a:t>: Short training time due to the intuitive interface.</a:t>
            </a:r>
          </a:p>
          <a:p>
            <a:r>
              <a:rPr lang="en-US" sz="3000" b="1" dirty="0"/>
              <a:t>Performance</a:t>
            </a:r>
            <a:endParaRPr lang="en-US" sz="3500" dirty="0"/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3000" b="1" dirty="0"/>
              <a:t>Response Time</a:t>
            </a:r>
            <a:r>
              <a:rPr lang="en-US" sz="3000" dirty="0"/>
              <a:t>: Fast and reliable system performance under typical usage scenarios.</a:t>
            </a:r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3000" b="1" dirty="0"/>
              <a:t>Data Handling</a:t>
            </a:r>
            <a:r>
              <a:rPr lang="en-US" sz="3000" dirty="0"/>
              <a:t>: Efficient management of contracts, inventory, and scheduling.</a:t>
            </a:r>
          </a:p>
          <a:p>
            <a:r>
              <a:rPr lang="en-US" sz="3000" b="1" dirty="0"/>
              <a:t>Efficiency</a:t>
            </a:r>
            <a:endParaRPr lang="en-US" sz="3000" dirty="0"/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3000" b="1" dirty="0"/>
              <a:t>Error Reduction</a:t>
            </a:r>
            <a:r>
              <a:rPr lang="en-US" sz="3000" dirty="0"/>
              <a:t>: Significant reduction in manual errors compared to previous paper-based processes.</a:t>
            </a:r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3000" b="1" dirty="0"/>
              <a:t>Resource Management</a:t>
            </a:r>
            <a:r>
              <a:rPr lang="en-US" sz="3000" dirty="0"/>
              <a:t>: Good tracking and utilization of inventory.</a:t>
            </a:r>
          </a:p>
          <a:p>
            <a:pPr marL="0" indent="0">
              <a:buNone/>
            </a:pPr>
            <a:r>
              <a:rPr lang="en-US" sz="3100" b="1" dirty="0"/>
              <a:t>Overall Success</a:t>
            </a:r>
            <a:r>
              <a:rPr lang="en-US" sz="3100" dirty="0"/>
              <a:t>: The system has successfully met the project's goals.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A8D4EA4-CC1F-5FE9-E18A-C72E7ADDD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Metrics</a:t>
            </a:r>
          </a:p>
        </p:txBody>
      </p:sp>
    </p:spTree>
    <p:extLst>
      <p:ext uri="{BB962C8B-B14F-4D97-AF65-F5344CB8AC3E}">
        <p14:creationId xmlns:p14="http://schemas.microsoft.com/office/powerpoint/2010/main" val="2612004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3C0746EE-897B-F7F7-5E5C-8F048338F9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3" t="24186" r="19702" b="43881"/>
          <a:stretch/>
        </p:blipFill>
        <p:spPr>
          <a:xfrm>
            <a:off x="510179" y="3809999"/>
            <a:ext cx="5844901" cy="341312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5" name="Picture 4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CC7BDB4C-CAFA-1494-DB3E-2C682B1EE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3" t="35398" r="18201" b="25491"/>
          <a:stretch/>
        </p:blipFill>
        <p:spPr>
          <a:xfrm>
            <a:off x="6461759" y="-198120"/>
            <a:ext cx="4038601" cy="268224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A75B4-8DE9-997E-3C79-C75D8BCF1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40440" cy="4895215"/>
          </a:xfrm>
        </p:spPr>
        <p:txBody>
          <a:bodyPr>
            <a:noAutofit/>
          </a:bodyPr>
          <a:lstStyle/>
          <a:p>
            <a:r>
              <a:rPr lang="en-US" sz="2400" b="1" dirty="0"/>
              <a:t>Learning New Technologies</a:t>
            </a:r>
            <a:endParaRPr lang="en-US" sz="2400" dirty="0"/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2200" b="1" dirty="0"/>
              <a:t>Challenge</a:t>
            </a:r>
            <a:r>
              <a:rPr lang="en-US" sz="2200" dirty="0"/>
              <a:t>: Adapting to Svelte, SvelteKit, and TypeScript was initially challenging.</a:t>
            </a:r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2200" b="1" dirty="0"/>
              <a:t>Solution</a:t>
            </a:r>
            <a:r>
              <a:rPr lang="en-US" sz="2200" dirty="0"/>
              <a:t>: Dedicated time for learning led to understanding the new </a:t>
            </a:r>
            <a:r>
              <a:rPr lang="en-US" sz="2200" dirty="0" err="1"/>
              <a:t>technonogies</a:t>
            </a:r>
            <a:r>
              <a:rPr lang="en-US" sz="2200" dirty="0"/>
              <a:t>.</a:t>
            </a:r>
          </a:p>
          <a:p>
            <a:r>
              <a:rPr lang="en-US" sz="2400" b="1" dirty="0"/>
              <a:t>College Restrictions</a:t>
            </a:r>
            <a:endParaRPr lang="en-US" sz="2400" dirty="0"/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2200" b="1" dirty="0"/>
              <a:t>Challenge</a:t>
            </a:r>
            <a:r>
              <a:rPr lang="en-US" sz="2200" dirty="0"/>
              <a:t>: Restrictions on accessing on Drizzle, hindered development.</a:t>
            </a:r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2200" b="1" dirty="0"/>
              <a:t>Solution</a:t>
            </a:r>
            <a:r>
              <a:rPr lang="en-US" sz="2200" dirty="0"/>
              <a:t>: Alternative development environments.</a:t>
            </a:r>
          </a:p>
          <a:p>
            <a:r>
              <a:rPr lang="en-US" sz="2400" b="1" dirty="0"/>
              <a:t>Continuous Refactoring</a:t>
            </a:r>
            <a:endParaRPr lang="en-US" sz="2400" dirty="0"/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2200" b="1" dirty="0"/>
              <a:t>Challenge</a:t>
            </a:r>
            <a:r>
              <a:rPr lang="en-US" sz="2200" dirty="0"/>
              <a:t>: As familiarity with the technologies grew, the need for refactoring became evident.</a:t>
            </a:r>
          </a:p>
          <a:p>
            <a:pPr lvl="1">
              <a:buSzPct val="70000"/>
              <a:buFont typeface="Courier New" panose="02070309020205020404" pitchFamily="49" charset="0"/>
              <a:buChar char="o"/>
            </a:pPr>
            <a:r>
              <a:rPr lang="en-US" sz="2200" b="1" dirty="0"/>
              <a:t>Solution</a:t>
            </a:r>
            <a:r>
              <a:rPr lang="en-US" sz="2200" dirty="0"/>
              <a:t>: Regular refactoring sessions were held to optimize code.</a:t>
            </a:r>
          </a:p>
          <a:p>
            <a:pPr marL="457200" lvl="1" indent="0">
              <a:buSzPct val="70000"/>
              <a:buNone/>
            </a:pPr>
            <a:r>
              <a:rPr lang="en-US" sz="2200" b="1" dirty="0" err="1"/>
              <a:t>Outcome</a:t>
            </a:r>
            <a:r>
              <a:rPr lang="en-US" sz="2200" dirty="0" err="1"/>
              <a:t>:Overcoming</a:t>
            </a:r>
            <a:r>
              <a:rPr lang="en-US" sz="2200" dirty="0"/>
              <a:t> these challenges has resulted in a robust and efficient system, with the team gaining valuable experience in problem-solving and adapting to new technologies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8D6FE47-C71A-F811-ADEC-7F6158D8F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Challenges and solutions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03A46-0335-BD6B-62F1-15C32F66C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04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3C0746EE-897B-F7F7-5E5C-8F048338F9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3" t="24186" r="19702" b="43881"/>
          <a:stretch/>
        </p:blipFill>
        <p:spPr>
          <a:xfrm>
            <a:off x="2106750" y="4488975"/>
            <a:ext cx="5844901" cy="3413125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pic>
        <p:nvPicPr>
          <p:cNvPr id="5" name="Picture 4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CC7BDB4C-CAFA-1494-DB3E-2C682B1EE7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3" t="35398" r="18201" b="25491"/>
          <a:stretch/>
        </p:blipFill>
        <p:spPr>
          <a:xfrm>
            <a:off x="-940068" y="-313214"/>
            <a:ext cx="4038601" cy="268224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8D6FE47-C71A-F811-ADEC-7F6158D8F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</a:t>
            </a:r>
            <a:endParaRPr lang="en-US" sz="8000" b="1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03A46-0335-BD6B-62F1-15C32F66C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8</a:t>
            </a:fld>
            <a:endParaRPr lang="en-US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822ABD2A-9D3F-9407-5AAF-0241C5F720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20715" y="2069763"/>
            <a:ext cx="11094319" cy="3600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Development is divided into iterations (sprints).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After each sprint, unit and integration tests are run using </a:t>
            </a:r>
            <a:r>
              <a:rPr lang="en-US" altLang="en-US" sz="2400" b="1" dirty="0" err="1"/>
              <a:t>Vitest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.</a:t>
            </a:r>
            <a:endParaRPr lang="en-US" altLang="en-US" sz="2400" b="1" i="0" u="none" strike="noStrike" cap="none" normalizeH="0" baseline="0" dirty="0">
              <a:ln>
                <a:noFill/>
              </a:ln>
              <a:effectLst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Regression testing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ensures that new changes do not break existing functionality.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New features are validated for proper behavior.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Continuous feedback helps refine the backlog and improve the product.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33227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CC7BDB4C-CAFA-1494-DB3E-2C682B1EE7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27" t="22954" r="19143" b="31935"/>
          <a:stretch/>
        </p:blipFill>
        <p:spPr>
          <a:xfrm>
            <a:off x="-259080" y="4130040"/>
            <a:ext cx="3307080" cy="309372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03A46-0335-BD6B-62F1-15C32F66C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0468F3-032B-49D8-8C9E-469928EF8057}" type="slidenum">
              <a:rPr lang="en-US" smtClean="0"/>
              <a:t>9</a:t>
            </a:fld>
            <a:endParaRPr lang="en-US"/>
          </a:p>
        </p:txBody>
      </p:sp>
      <p:pic>
        <p:nvPicPr>
          <p:cNvPr id="47" name="Picture 46" descr="A white circle with blue and purple circles&#10;&#10;Description automatically generated with medium confidence">
            <a:extLst>
              <a:ext uri="{FF2B5EF4-FFF2-40B4-BE49-F238E27FC236}">
                <a16:creationId xmlns:a16="http://schemas.microsoft.com/office/drawing/2014/main" id="{EB2E3797-72BD-1000-4018-165F4E4772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60" t="47782" r="29757" b="25995"/>
          <a:stretch/>
        </p:blipFill>
        <p:spPr>
          <a:xfrm>
            <a:off x="4678697" y="-428720"/>
            <a:ext cx="7863806" cy="456861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5000"/>
              </a:srgbClr>
            </a:outerShdw>
          </a:effectLst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937BA25-CB23-4DAB-3160-E48C60F10341}"/>
              </a:ext>
            </a:extLst>
          </p:cNvPr>
          <p:cNvSpPr/>
          <p:nvPr/>
        </p:nvSpPr>
        <p:spPr>
          <a:xfrm>
            <a:off x="4909565" y="1690688"/>
            <a:ext cx="2055877" cy="687145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Login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4FDC037-E8E9-517B-D6C6-8B16EC68C7EF}"/>
              </a:ext>
            </a:extLst>
          </p:cNvPr>
          <p:cNvSpPr/>
          <p:nvPr/>
        </p:nvSpPr>
        <p:spPr>
          <a:xfrm>
            <a:off x="229169" y="4322835"/>
            <a:ext cx="1790700" cy="50431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View and edit employees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488CA66-AAD5-FCA7-993E-52FC5F720C2F}"/>
              </a:ext>
            </a:extLst>
          </p:cNvPr>
          <p:cNvSpPr/>
          <p:nvPr/>
        </p:nvSpPr>
        <p:spPr>
          <a:xfrm>
            <a:off x="1838521" y="5022223"/>
            <a:ext cx="824485" cy="5043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View teams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B68A545-1A00-F252-3BD0-97065018BE01}"/>
              </a:ext>
            </a:extLst>
          </p:cNvPr>
          <p:cNvSpPr/>
          <p:nvPr/>
        </p:nvSpPr>
        <p:spPr>
          <a:xfrm>
            <a:off x="7421370" y="4333648"/>
            <a:ext cx="1351789" cy="504317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Create new contract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DA9E52B-C83B-5738-A9DA-5A85C63DEA0E}"/>
              </a:ext>
            </a:extLst>
          </p:cNvPr>
          <p:cNvSpPr/>
          <p:nvPr/>
        </p:nvSpPr>
        <p:spPr>
          <a:xfrm>
            <a:off x="3619024" y="5022224"/>
            <a:ext cx="1673351" cy="504317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 contract status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6063D40-516E-01D2-DF21-9EF69F3B844C}"/>
              </a:ext>
            </a:extLst>
          </p:cNvPr>
          <p:cNvSpPr/>
          <p:nvPr/>
        </p:nvSpPr>
        <p:spPr>
          <a:xfrm>
            <a:off x="5223129" y="4319207"/>
            <a:ext cx="1428748" cy="504317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 daily schedule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1D8326E-3DBD-25C4-6A5A-2153D303003A}"/>
              </a:ext>
            </a:extLst>
          </p:cNvPr>
          <p:cNvSpPr/>
          <p:nvPr/>
        </p:nvSpPr>
        <p:spPr>
          <a:xfrm>
            <a:off x="6482042" y="5022224"/>
            <a:ext cx="1092708" cy="504317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View contracts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D24A499-990F-506A-321B-485FDC988C50}"/>
              </a:ext>
            </a:extLst>
          </p:cNvPr>
          <p:cNvSpPr/>
          <p:nvPr/>
        </p:nvSpPr>
        <p:spPr>
          <a:xfrm>
            <a:off x="2571143" y="4367143"/>
            <a:ext cx="1262823" cy="5043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View daily </a:t>
            </a:r>
            <a:r>
              <a:rPr lang="en-US" dirty="0" err="1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scheduel</a:t>
            </a:r>
            <a:endParaRPr lang="en-US" dirty="0">
              <a:solidFill>
                <a:schemeClr val="tx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A56CB2A-6273-2E12-B89F-25AAAD005E8C}"/>
              </a:ext>
            </a:extLst>
          </p:cNvPr>
          <p:cNvSpPr/>
          <p:nvPr/>
        </p:nvSpPr>
        <p:spPr>
          <a:xfrm>
            <a:off x="8506208" y="5022224"/>
            <a:ext cx="1789935" cy="504317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View and handle shortages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ADEC628-80B2-5E4C-B6F2-7FEEC83234D7}"/>
              </a:ext>
            </a:extLst>
          </p:cNvPr>
          <p:cNvSpPr/>
          <p:nvPr/>
        </p:nvSpPr>
        <p:spPr>
          <a:xfrm>
            <a:off x="10027444" y="4324149"/>
            <a:ext cx="1789935" cy="504317"/>
          </a:xfrm>
          <a:prstGeom prst="round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View and update items</a:t>
            </a: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BAAD35E4-F8DE-D519-E2B9-96A45E4D52E2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rot="5400000">
            <a:off x="2558511" y="943842"/>
            <a:ext cx="1945002" cy="4812985"/>
          </a:xfrm>
          <a:prstGeom prst="bentConnector3">
            <a:avLst>
              <a:gd name="adj1" fmla="val 37463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F4FEDF28-69AF-7DC2-5E3C-155D8E4DF60D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rot="5400000">
            <a:off x="2771939" y="1856658"/>
            <a:ext cx="2644390" cy="3686740"/>
          </a:xfrm>
          <a:prstGeom prst="bentConnector3">
            <a:avLst>
              <a:gd name="adj1" fmla="val 27572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122BEB13-34FA-52C7-7252-0D9C261DE360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 rot="16200000" flipH="1">
            <a:off x="6039477" y="2275859"/>
            <a:ext cx="1955815" cy="2159761"/>
          </a:xfrm>
          <a:prstGeom prst="bentConnector3">
            <a:avLst>
              <a:gd name="adj1" fmla="val 50974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6C1CD582-55DE-C835-4BC6-42555FC3B79E}"/>
              </a:ext>
            </a:extLst>
          </p:cNvPr>
          <p:cNvCxnSpPr>
            <a:cxnSpLocks/>
            <a:stCxn id="9" idx="2"/>
            <a:endCxn id="13" idx="0"/>
          </p:cNvCxnSpPr>
          <p:nvPr/>
        </p:nvCxnSpPr>
        <p:spPr>
          <a:xfrm rot="5400000">
            <a:off x="3874407" y="2959126"/>
            <a:ext cx="2644391" cy="1481804"/>
          </a:xfrm>
          <a:prstGeom prst="bentConnector3">
            <a:avLst>
              <a:gd name="adj1" fmla="val 37705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C021DDBB-13D4-E774-1988-841C053BEC49}"/>
              </a:ext>
            </a:extLst>
          </p:cNvPr>
          <p:cNvCxnSpPr>
            <a:cxnSpLocks/>
            <a:stCxn id="9" idx="2"/>
            <a:endCxn id="14" idx="0"/>
          </p:cNvCxnSpPr>
          <p:nvPr/>
        </p:nvCxnSpPr>
        <p:spPr>
          <a:xfrm rot="5400000">
            <a:off x="4966817" y="3348520"/>
            <a:ext cx="1941374" cy="1"/>
          </a:xfrm>
          <a:prstGeom prst="bentConnector3">
            <a:avLst>
              <a:gd name="adj1" fmla="val 50000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7D49A7E4-3BCB-4E78-4938-E19F7B13D2CB}"/>
              </a:ext>
            </a:extLst>
          </p:cNvPr>
          <p:cNvCxnSpPr>
            <a:cxnSpLocks/>
            <a:stCxn id="9" idx="2"/>
            <a:endCxn id="15" idx="0"/>
          </p:cNvCxnSpPr>
          <p:nvPr/>
        </p:nvCxnSpPr>
        <p:spPr>
          <a:xfrm rot="16200000" flipH="1">
            <a:off x="5160755" y="3154582"/>
            <a:ext cx="2644391" cy="1090892"/>
          </a:xfrm>
          <a:prstGeom prst="bentConnector3">
            <a:avLst>
              <a:gd name="adj1" fmla="val 37705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9FA43A88-A964-D4F1-8A26-566455D8C9A6}"/>
              </a:ext>
            </a:extLst>
          </p:cNvPr>
          <p:cNvCxnSpPr>
            <a:cxnSpLocks/>
            <a:stCxn id="9" idx="2"/>
            <a:endCxn id="16" idx="0"/>
          </p:cNvCxnSpPr>
          <p:nvPr/>
        </p:nvCxnSpPr>
        <p:spPr>
          <a:xfrm rot="5400000">
            <a:off x="3575375" y="2005014"/>
            <a:ext cx="1989310" cy="2734949"/>
          </a:xfrm>
          <a:prstGeom prst="bentConnector3">
            <a:avLst>
              <a:gd name="adj1" fmla="val 36308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91B04C9D-EEB9-96F0-C0E0-AE7E7C0936B3}"/>
              </a:ext>
            </a:extLst>
          </p:cNvPr>
          <p:cNvCxnSpPr>
            <a:cxnSpLocks/>
            <a:stCxn id="9" idx="2"/>
            <a:endCxn id="17" idx="0"/>
          </p:cNvCxnSpPr>
          <p:nvPr/>
        </p:nvCxnSpPr>
        <p:spPr>
          <a:xfrm rot="16200000" flipH="1">
            <a:off x="6347145" y="1968192"/>
            <a:ext cx="2644391" cy="3463672"/>
          </a:xfrm>
          <a:prstGeom prst="bentConnector3">
            <a:avLst>
              <a:gd name="adj1" fmla="val 27476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8FFC72C0-B5FC-2EA9-3945-9ABE39DE48C0}"/>
              </a:ext>
            </a:extLst>
          </p:cNvPr>
          <p:cNvCxnSpPr>
            <a:cxnSpLocks/>
            <a:stCxn id="9" idx="2"/>
            <a:endCxn id="18" idx="0"/>
          </p:cNvCxnSpPr>
          <p:nvPr/>
        </p:nvCxnSpPr>
        <p:spPr>
          <a:xfrm rot="16200000" flipH="1">
            <a:off x="7456800" y="858537"/>
            <a:ext cx="1946316" cy="4984908"/>
          </a:xfrm>
          <a:prstGeom prst="bentConnector3">
            <a:avLst>
              <a:gd name="adj1" fmla="val 37375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08D6FE47-C71A-F811-ADEC-7F6158D8F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b="1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System View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5FC71B-FD12-74F9-DA6E-55AB461B37A3}"/>
              </a:ext>
            </a:extLst>
          </p:cNvPr>
          <p:cNvSpPr txBox="1"/>
          <p:nvPr/>
        </p:nvSpPr>
        <p:spPr>
          <a:xfrm>
            <a:off x="110202" y="1541634"/>
            <a:ext cx="21762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Premissions</a:t>
            </a:r>
            <a:r>
              <a:rPr lang="en-US" dirty="0"/>
              <a:t>:</a:t>
            </a:r>
          </a:p>
          <a:p>
            <a:r>
              <a:rPr lang="en-US" dirty="0"/>
              <a:t>CEO – ALL</a:t>
            </a:r>
          </a:p>
          <a:p>
            <a:r>
              <a:rPr lang="en-US" dirty="0">
                <a:solidFill>
                  <a:schemeClr val="accent6"/>
                </a:solidFill>
              </a:rPr>
              <a:t>Secretary</a:t>
            </a: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Team lead</a:t>
            </a:r>
            <a:endParaRPr lang="en-US" dirty="0"/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Inventory manager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451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2852</TotalTime>
  <Words>753</Words>
  <Application>Microsoft Office PowerPoint</Application>
  <PresentationFormat>Widescreen</PresentationFormat>
  <Paragraphs>102</Paragraphs>
  <Slides>12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Courier New</vt:lpstr>
      <vt:lpstr>Office Theme</vt:lpstr>
      <vt:lpstr>Capstone Project Phase 2 Shelter Construction Information System</vt:lpstr>
      <vt:lpstr>Introduction</vt:lpstr>
      <vt:lpstr>System Requirements</vt:lpstr>
      <vt:lpstr>Solution Overview</vt:lpstr>
      <vt:lpstr>Key Features</vt:lpstr>
      <vt:lpstr>Project Metrics</vt:lpstr>
      <vt:lpstr>Challenges and solutions</vt:lpstr>
      <vt:lpstr>Testing </vt:lpstr>
      <vt:lpstr>System View</vt:lpstr>
      <vt:lpstr>Project Conclusions</vt:lpstr>
      <vt:lpstr>Demonstration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Phase 2 Shelter Construction Information System</dc:title>
  <dc:creator>ניר בטיש</dc:creator>
  <cp:lastModifiedBy>אלמוג חייקין</cp:lastModifiedBy>
  <cp:revision>4</cp:revision>
  <dcterms:created xsi:type="dcterms:W3CDTF">2024-08-16T10:55:44Z</dcterms:created>
  <dcterms:modified xsi:type="dcterms:W3CDTF">2024-09-20T14:48:03Z</dcterms:modified>
</cp:coreProperties>
</file>

<file path=docProps/thumbnail.jpeg>
</file>